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FFBB11"/>
    <a:srgbClr val="EA0000"/>
    <a:srgbClr val="F20000"/>
    <a:srgbClr val="BF0916"/>
    <a:srgbClr val="C712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748" autoAdjust="0"/>
  </p:normalViewPr>
  <p:slideViewPr>
    <p:cSldViewPr>
      <p:cViewPr varScale="1">
        <p:scale>
          <a:sx n="67" d="100"/>
          <a:sy n="67" d="100"/>
        </p:scale>
        <p:origin x="125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35AE3D-8F76-4E62-9B4E-F13D7A9D821A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54A545-036E-470E-9FF5-CBCAC554E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264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54A545-036E-470E-9FF5-CBCAC554E2C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40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136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533400" y="229829"/>
            <a:ext cx="8077200" cy="608372"/>
          </a:xfrm>
          <a:prstGeom prst="rect">
            <a:avLst/>
          </a:prstGeo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4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9830"/>
            <a:ext cx="8077200" cy="608372"/>
          </a:xfrm>
          <a:effectLst>
            <a:outerShdw blurRad="25400" dist="25400" dir="5400000" algn="ctr" rotWithShape="0">
              <a:schemeClr val="bg1"/>
            </a:outerShdw>
          </a:effectLst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3"/>
          </p:nvPr>
        </p:nvSpPr>
        <p:spPr>
          <a:xfrm>
            <a:off x="533400" y="838201"/>
            <a:ext cx="8077200" cy="36576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9695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637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855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514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862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66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924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439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333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997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39D7C-E681-463C-8873-88820B629070}" type="datetimeFigureOut">
              <a:rPr lang="en-US" smtClean="0"/>
              <a:t>3/18/2016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55FA6-3122-4116-BEDD-C11DB05CA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237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-power-point-templates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259491"/>
              </p:ext>
            </p:extLst>
          </p:nvPr>
        </p:nvGraphicFramePr>
        <p:xfrm>
          <a:off x="419105" y="1473198"/>
          <a:ext cx="8305790" cy="431800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{5A111915-BE36-4E01-A7E5-04B1672EAD32}</a:tableStyleId>
              </a:tblPr>
              <a:tblGrid>
                <a:gridCol w="914400"/>
                <a:gridCol w="685800"/>
                <a:gridCol w="505374"/>
                <a:gridCol w="563656"/>
                <a:gridCol w="563656"/>
                <a:gridCol w="563656"/>
                <a:gridCol w="563656"/>
                <a:gridCol w="563656"/>
                <a:gridCol w="563656"/>
                <a:gridCol w="563656"/>
                <a:gridCol w="563656"/>
                <a:gridCol w="563656"/>
                <a:gridCol w="563656"/>
                <a:gridCol w="563656"/>
              </a:tblGrid>
              <a:tr h="479778"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Jan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Feb</a:t>
                      </a:r>
                      <a:endParaRPr lang="en-US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Mar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Apr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May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Jun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Jul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Aug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Sep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Oct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Nov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Dec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479778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Job-1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Xx days</a:t>
                      </a:r>
                      <a:endParaRPr 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79778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Sub-job1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x days</a:t>
                      </a:r>
                      <a:endParaRPr 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79778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Sub-job2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x days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79778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Sub-job3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x days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79778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Job-2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x days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79778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Sub-job1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x days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79778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Sub-job2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x days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79778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Sub-job3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x days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" name="Title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Gantt Template</a:t>
            </a:r>
            <a:endParaRPr lang="en-US" dirty="0"/>
          </a:p>
        </p:txBody>
      </p:sp>
      <p:sp>
        <p:nvSpPr>
          <p:cNvPr id="27" name="Subtitle 26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 smtClean="0"/>
              <a:t>Free PowerPoint Templates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2600960" y="2026920"/>
            <a:ext cx="2428240" cy="320040"/>
          </a:xfrm>
          <a:prstGeom prst="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029200" y="2026920"/>
            <a:ext cx="1513840" cy="320040"/>
          </a:xfrm>
          <a:prstGeom prst="rect">
            <a:avLst/>
          </a:prstGeom>
          <a:gradFill flip="none" rotWithShape="1">
            <a:gsLst>
              <a:gs pos="0">
                <a:srgbClr val="FFBB11">
                  <a:shade val="30000"/>
                  <a:satMod val="115000"/>
                </a:srgbClr>
              </a:gs>
              <a:gs pos="50000">
                <a:srgbClr val="FFBB11">
                  <a:shade val="67500"/>
                  <a:satMod val="115000"/>
                </a:srgbClr>
              </a:gs>
              <a:gs pos="100000">
                <a:srgbClr val="FFBB11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600960" y="2506980"/>
            <a:ext cx="904240" cy="320040"/>
          </a:xfrm>
          <a:prstGeom prst="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505200" y="2994660"/>
            <a:ext cx="838200" cy="320040"/>
          </a:xfrm>
          <a:prstGeom prst="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878484" y="3459480"/>
            <a:ext cx="1150716" cy="320040"/>
          </a:xfrm>
          <a:prstGeom prst="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029200" y="3459480"/>
            <a:ext cx="1513840" cy="320040"/>
          </a:xfrm>
          <a:prstGeom prst="rect">
            <a:avLst/>
          </a:prstGeom>
          <a:gradFill flip="none" rotWithShape="1">
            <a:gsLst>
              <a:gs pos="0">
                <a:srgbClr val="FFBB11">
                  <a:shade val="30000"/>
                  <a:satMod val="115000"/>
                </a:srgbClr>
              </a:gs>
              <a:gs pos="50000">
                <a:srgbClr val="FFBB11">
                  <a:shade val="67500"/>
                  <a:satMod val="115000"/>
                </a:srgbClr>
              </a:gs>
              <a:gs pos="100000">
                <a:srgbClr val="FFBB11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562600" y="3950825"/>
            <a:ext cx="3048000" cy="320040"/>
          </a:xfrm>
          <a:prstGeom prst="rect">
            <a:avLst/>
          </a:prstGeom>
          <a:gradFill flip="none" rotWithShape="1">
            <a:gsLst>
              <a:gs pos="0">
                <a:srgbClr val="EA0000">
                  <a:shade val="30000"/>
                  <a:satMod val="115000"/>
                </a:srgbClr>
              </a:gs>
              <a:gs pos="50000">
                <a:srgbClr val="EA0000">
                  <a:shade val="67500"/>
                  <a:satMod val="115000"/>
                </a:srgbClr>
              </a:gs>
              <a:gs pos="100000">
                <a:srgbClr val="EA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562600" y="4431175"/>
            <a:ext cx="762000" cy="320040"/>
          </a:xfrm>
          <a:prstGeom prst="rect">
            <a:avLst/>
          </a:prstGeom>
          <a:gradFill flip="none" rotWithShape="1">
            <a:gsLst>
              <a:gs pos="0">
                <a:srgbClr val="EA0000">
                  <a:shade val="30000"/>
                  <a:satMod val="115000"/>
                </a:srgbClr>
              </a:gs>
              <a:gs pos="50000">
                <a:srgbClr val="EA0000">
                  <a:shade val="67500"/>
                  <a:satMod val="115000"/>
                </a:srgbClr>
              </a:gs>
              <a:gs pos="100000">
                <a:srgbClr val="EA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786120" y="4911525"/>
            <a:ext cx="1681480" cy="320040"/>
          </a:xfrm>
          <a:prstGeom prst="rect">
            <a:avLst/>
          </a:prstGeom>
          <a:gradFill flip="none" rotWithShape="1">
            <a:gsLst>
              <a:gs pos="0">
                <a:srgbClr val="EA0000">
                  <a:shade val="30000"/>
                  <a:satMod val="115000"/>
                </a:srgbClr>
              </a:gs>
              <a:gs pos="50000">
                <a:srgbClr val="EA0000">
                  <a:shade val="67500"/>
                  <a:satMod val="115000"/>
                </a:srgbClr>
              </a:gs>
              <a:gs pos="100000">
                <a:srgbClr val="EA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467600" y="5398625"/>
            <a:ext cx="1143000" cy="320040"/>
          </a:xfrm>
          <a:prstGeom prst="rect">
            <a:avLst/>
          </a:prstGeom>
          <a:gradFill flip="none" rotWithShape="1">
            <a:gsLst>
              <a:gs pos="0">
                <a:srgbClr val="EA0000">
                  <a:shade val="30000"/>
                  <a:satMod val="115000"/>
                </a:srgbClr>
              </a:gs>
              <a:gs pos="50000">
                <a:srgbClr val="EA0000">
                  <a:shade val="67500"/>
                  <a:satMod val="115000"/>
                </a:srgbClr>
              </a:gs>
              <a:gs pos="100000">
                <a:srgbClr val="EA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cxnSp>
        <p:nvCxnSpPr>
          <p:cNvPr id="42" name="Straight Arrow Connector 41"/>
          <p:cNvCxnSpPr/>
          <p:nvPr/>
        </p:nvCxnSpPr>
        <p:spPr>
          <a:xfrm>
            <a:off x="5029200" y="2026920"/>
            <a:ext cx="0" cy="4023360"/>
          </a:xfrm>
          <a:prstGeom prst="straightConnector1">
            <a:avLst/>
          </a:prstGeom>
          <a:ln w="25400" cap="rnd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ounded Rectangle 44">
            <a:hlinkClick r:id="rId3"/>
          </p:cNvPr>
          <p:cNvSpPr/>
          <p:nvPr/>
        </p:nvSpPr>
        <p:spPr>
          <a:xfrm>
            <a:off x="4296696" y="6059948"/>
            <a:ext cx="1489758" cy="36625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Today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419100" y="5923034"/>
            <a:ext cx="990600" cy="320040"/>
          </a:xfrm>
          <a:prstGeom prst="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r>
              <a:rPr lang="en-US" sz="1400" b="1" kern="0" dirty="0" smtClean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  <a:cs typeface="Helvetica" pitchFamily="34" charset="0"/>
              </a:rPr>
              <a:t>Complete</a:t>
            </a:r>
            <a:endParaRPr lang="en-US" sz="1400" b="1" kern="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485900" y="5923034"/>
            <a:ext cx="1066800" cy="320040"/>
          </a:xfrm>
          <a:prstGeom prst="rect">
            <a:avLst/>
          </a:prstGeom>
          <a:gradFill flip="none" rotWithShape="1">
            <a:gsLst>
              <a:gs pos="0">
                <a:srgbClr val="FFBB11">
                  <a:shade val="30000"/>
                  <a:satMod val="115000"/>
                </a:srgbClr>
              </a:gs>
              <a:gs pos="50000">
                <a:srgbClr val="FFBB11">
                  <a:shade val="67500"/>
                  <a:satMod val="115000"/>
                </a:srgbClr>
              </a:gs>
              <a:gs pos="100000">
                <a:srgbClr val="FFBB11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r>
              <a:rPr lang="en-US" sz="1400" b="1" kern="0" dirty="0" smtClean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  <a:cs typeface="Helvetica" pitchFamily="34" charset="0"/>
              </a:rPr>
              <a:t>Incomplete</a:t>
            </a:r>
            <a:endParaRPr lang="en-US" sz="1400" b="1" kern="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2645228" y="5923034"/>
            <a:ext cx="1219200" cy="320040"/>
          </a:xfrm>
          <a:prstGeom prst="rect">
            <a:avLst/>
          </a:prstGeom>
          <a:gradFill flip="none" rotWithShape="1">
            <a:gsLst>
              <a:gs pos="0">
                <a:srgbClr val="EA0000">
                  <a:shade val="30000"/>
                  <a:satMod val="115000"/>
                </a:srgbClr>
              </a:gs>
              <a:gs pos="50000">
                <a:srgbClr val="EA0000">
                  <a:shade val="67500"/>
                  <a:satMod val="115000"/>
                </a:srgbClr>
              </a:gs>
              <a:gs pos="100000">
                <a:srgbClr val="EA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 anchorCtr="1"/>
          <a:lstStyle/>
          <a:p>
            <a:r>
              <a:rPr lang="en-US" sz="1400" b="1" kern="0" dirty="0" smtClean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  <a:cs typeface="Helvetica" pitchFamily="34" charset="0"/>
              </a:rPr>
              <a:t>Not Started</a:t>
            </a:r>
            <a:endParaRPr lang="en-US" sz="1400" b="1" kern="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31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47</Words>
  <Application>Microsoft Office PowerPoint</Application>
  <PresentationFormat>On-screen Show (4:3)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Helvetica</vt:lpstr>
      <vt:lpstr>Helvetica Neue</vt:lpstr>
      <vt:lpstr>Office Theme</vt:lpstr>
      <vt:lpstr>Gantt Template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 FPPT.com</dc:title>
  <dc:creator>FPPT</dc:creator>
  <cp:keywords>fppt.com</cp:keywords>
  <cp:lastModifiedBy>user</cp:lastModifiedBy>
  <cp:revision>22</cp:revision>
  <dcterms:created xsi:type="dcterms:W3CDTF">2012-11-03T11:23:18Z</dcterms:created>
  <dcterms:modified xsi:type="dcterms:W3CDTF">2016-03-18T05:57:18Z</dcterms:modified>
</cp:coreProperties>
</file>