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80929" y="745958"/>
            <a:ext cx="8915399" cy="1118937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 smtClean="0">
                <a:latin typeface="Edwardian Script ITC" panose="030303020407070D0804" pitchFamily="66" charset="0"/>
              </a:rPr>
              <a:t>Certificate of Completion</a:t>
            </a:r>
            <a:endParaRPr lang="en-US" sz="6600" b="1" dirty="0"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81717" y="2298032"/>
            <a:ext cx="8915399" cy="4199021"/>
          </a:xfrm>
        </p:spPr>
        <p:txBody>
          <a:bodyPr/>
          <a:lstStyle/>
          <a:p>
            <a:pPr algn="ctr"/>
            <a:r>
              <a:rPr lang="en-US" sz="3200" dirty="0" smtClean="0"/>
              <a:t>This entitles that</a:t>
            </a:r>
            <a:endParaRPr lang="en-US" sz="3200" dirty="0"/>
          </a:p>
          <a:p>
            <a:endParaRPr lang="en-US" dirty="0" smtClean="0"/>
          </a:p>
          <a:p>
            <a:r>
              <a:rPr lang="en-US" dirty="0" smtClean="0"/>
              <a:t>	____________________________________________________________________</a:t>
            </a:r>
          </a:p>
          <a:p>
            <a:endParaRPr lang="en-US" dirty="0" smtClean="0"/>
          </a:p>
          <a:p>
            <a:pPr algn="ctr"/>
            <a:r>
              <a:rPr lang="en-US" dirty="0" smtClean="0"/>
              <a:t>Have completed the </a:t>
            </a:r>
          </a:p>
          <a:p>
            <a:pPr algn="ctr"/>
            <a:r>
              <a:rPr lang="en-US" dirty="0" smtClean="0"/>
              <a:t>____________________________________</a:t>
            </a:r>
          </a:p>
          <a:p>
            <a:pPr algn="ctr"/>
            <a:r>
              <a:rPr lang="en-US" dirty="0" smtClean="0"/>
              <a:t>Name of Course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Signatures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81028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</TotalTime>
  <Words>6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Century Gothic</vt:lpstr>
      <vt:lpstr>Edwardian Script ITC</vt:lpstr>
      <vt:lpstr>Wingdings 3</vt:lpstr>
      <vt:lpstr>Wisp</vt:lpstr>
      <vt:lpstr>Certificate of Completion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Completion</dc:title>
  <dc:creator>user</dc:creator>
  <cp:lastModifiedBy>user</cp:lastModifiedBy>
  <cp:revision>1</cp:revision>
  <dcterms:created xsi:type="dcterms:W3CDTF">2017-02-11T00:47:14Z</dcterms:created>
  <dcterms:modified xsi:type="dcterms:W3CDTF">2017-02-11T00:50:24Z</dcterms:modified>
</cp:coreProperties>
</file>