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1" y="685800"/>
            <a:ext cx="8556041" cy="1215189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  <a:latin typeface="Bradley Hand ITC" panose="03070402050302030203" pitchFamily="66" charset="0"/>
              </a:rPr>
              <a:t>Certificate of completion</a:t>
            </a:r>
            <a:endParaRPr lang="en-US" sz="4000" b="1" dirty="0">
              <a:solidFill>
                <a:srgbClr val="FF0000"/>
              </a:solidFill>
              <a:latin typeface="Bradley Hand ITC" panose="03070402050302030203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6559" y="2279761"/>
            <a:ext cx="8074778" cy="4145102"/>
          </a:xfrm>
        </p:spPr>
        <p:txBody>
          <a:bodyPr>
            <a:normAutofit/>
          </a:bodyPr>
          <a:lstStyle/>
          <a:p>
            <a:r>
              <a:rPr lang="en-US" sz="2400" b="1" dirty="0" smtClean="0">
                <a:solidFill>
                  <a:schemeClr val="tx1"/>
                </a:solidFill>
                <a:latin typeface="Bradley Hand ITC" panose="03070402050302030203" pitchFamily="66" charset="0"/>
              </a:rPr>
              <a:t>Is hereby granted to ____________________________</a:t>
            </a:r>
          </a:p>
          <a:p>
            <a:r>
              <a:rPr lang="en-US" sz="2400" b="1" dirty="0" smtClean="0">
                <a:solidFill>
                  <a:schemeClr val="tx1"/>
                </a:solidFill>
                <a:latin typeface="Bradley Hand ITC" panose="03070402050302030203" pitchFamily="66" charset="0"/>
              </a:rPr>
              <a:t>To certify that he/she has satisfactorily completed the </a:t>
            </a:r>
          </a:p>
          <a:p>
            <a:endParaRPr lang="en-US" sz="2400" b="1" dirty="0">
              <a:solidFill>
                <a:schemeClr val="tx1"/>
              </a:solidFill>
              <a:latin typeface="Bradley Hand ITC" panose="03070402050302030203" pitchFamily="66" charset="0"/>
            </a:endParaRPr>
          </a:p>
          <a:p>
            <a:r>
              <a:rPr lang="en-US" sz="2400" b="1" dirty="0" smtClean="0">
                <a:solidFill>
                  <a:schemeClr val="tx1"/>
                </a:solidFill>
                <a:latin typeface="Bradley Hand ITC" panose="03070402050302030203" pitchFamily="66" charset="0"/>
              </a:rPr>
              <a:t>______________________________</a:t>
            </a:r>
          </a:p>
          <a:p>
            <a:r>
              <a:rPr lang="en-US" sz="2400" b="1" dirty="0" smtClean="0">
                <a:solidFill>
                  <a:schemeClr val="tx1"/>
                </a:solidFill>
                <a:latin typeface="Bradley Hand ITC" panose="03070402050302030203" pitchFamily="66" charset="0"/>
              </a:rPr>
              <a:t>Program/course</a:t>
            </a:r>
          </a:p>
          <a:p>
            <a:endParaRPr lang="en-US" sz="2400" b="1" dirty="0">
              <a:solidFill>
                <a:schemeClr val="tx1"/>
              </a:solidFill>
              <a:latin typeface="Bradley Hand ITC" panose="03070402050302030203" pitchFamily="66" charset="0"/>
            </a:endParaRPr>
          </a:p>
          <a:p>
            <a:r>
              <a:rPr lang="en-US" sz="2400" b="1" dirty="0" smtClean="0">
                <a:solidFill>
                  <a:schemeClr val="tx1"/>
                </a:solidFill>
                <a:latin typeface="Bradley Hand ITC" panose="03070402050302030203" pitchFamily="66" charset="0"/>
              </a:rPr>
              <a:t>Granted on _________,2017</a:t>
            </a:r>
          </a:p>
          <a:p>
            <a:r>
              <a:rPr lang="en-US" sz="2400" b="1" dirty="0" smtClean="0">
                <a:solidFill>
                  <a:schemeClr val="tx1"/>
                </a:solidFill>
                <a:latin typeface="Bradley Hand ITC" panose="03070402050302030203" pitchFamily="66" charset="0"/>
              </a:rPr>
              <a:t>Signatures</a:t>
            </a:r>
          </a:p>
          <a:p>
            <a:endParaRPr lang="en-US" sz="2400" b="1" dirty="0" smtClean="0">
              <a:solidFill>
                <a:schemeClr val="tx1"/>
              </a:solidFill>
              <a:latin typeface="Bradley Hand ITC" panose="03070402050302030203" pitchFamily="66" charset="0"/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6956772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537D0B"/>
      </a:dk2>
      <a:lt2>
        <a:srgbClr val="A9E257"/>
      </a:lt2>
      <a:accent1>
        <a:srgbClr val="38540A"/>
      </a:accent1>
      <a:accent2>
        <a:srgbClr val="31A274"/>
      </a:accent2>
      <a:accent3>
        <a:srgbClr val="236073"/>
      </a:accent3>
      <a:accent4>
        <a:srgbClr val="6C4D90"/>
      </a:accent4>
      <a:accent5>
        <a:srgbClr val="983C27"/>
      </a:accent5>
      <a:accent6>
        <a:srgbClr val="CD811F"/>
      </a:accent6>
      <a:hlink>
        <a:srgbClr val="293F06"/>
      </a:hlink>
      <a:folHlink>
        <a:srgbClr val="68883A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9759155-7935-4C61-A06C-C04380D1B16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4</TotalTime>
  <Words>23</Words>
  <Application>Microsoft Office PowerPoint</Application>
  <PresentationFormat>Widescreen</PresentationFormat>
  <Paragraphs>11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Bradley Hand ITC</vt:lpstr>
      <vt:lpstr>Century Gothic</vt:lpstr>
      <vt:lpstr>Wingdings 3</vt:lpstr>
      <vt:lpstr>Slice</vt:lpstr>
      <vt:lpstr>Certificate of completion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Certificate of completion</dc:title>
  <dc:creator>user</dc:creator>
  <cp:lastModifiedBy>user</cp:lastModifiedBy>
  <cp:revision>1</cp:revision>
  <dcterms:created xsi:type="dcterms:W3CDTF">2017-02-11T01:05:07Z</dcterms:created>
  <dcterms:modified xsi:type="dcterms:W3CDTF">2017-02-11T01:09:33Z</dcterms:modified>
</cp:coreProperties>
</file>