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1682" y="541421"/>
            <a:ext cx="8825658" cy="1589013"/>
          </a:xfrm>
        </p:spPr>
        <p:txBody>
          <a:bodyPr/>
          <a:lstStyle/>
          <a:p>
            <a:r>
              <a:rPr lang="en-US" sz="4800" b="1" dirty="0" smtClean="0">
                <a:latin typeface="MV Boli" panose="02000500030200090000" pitchFamily="2" charset="0"/>
                <a:cs typeface="MV Boli" panose="02000500030200090000" pitchFamily="2" charset="0"/>
              </a:rPr>
              <a:t>Certificate of Completion</a:t>
            </a:r>
            <a:endParaRPr lang="en-US" sz="4800" b="1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1682" y="2563569"/>
            <a:ext cx="8825658" cy="861420"/>
          </a:xfrm>
        </p:spPr>
        <p:txBody>
          <a:bodyPr/>
          <a:lstStyle/>
          <a:p>
            <a:pPr algn="ctr"/>
            <a:r>
              <a:rPr lang="en-US" dirty="0" smtClean="0"/>
              <a:t>Logo Here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431682" y="3642399"/>
            <a:ext cx="8825658" cy="29027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US" dirty="0" smtClean="0"/>
              <a:t>____________________________________________________________________</a:t>
            </a:r>
          </a:p>
          <a:p>
            <a:pPr algn="ctr"/>
            <a:r>
              <a:rPr lang="en-US" dirty="0" smtClean="0"/>
              <a:t>Name of participant</a:t>
            </a:r>
          </a:p>
          <a:p>
            <a:pPr algn="ctr"/>
            <a:r>
              <a:rPr lang="en-US" dirty="0" smtClean="0"/>
              <a:t>Has successfully completed the customer service training</a:t>
            </a:r>
          </a:p>
          <a:p>
            <a:pPr algn="ctr"/>
            <a:endParaRPr lang="en-US" dirty="0"/>
          </a:p>
          <a:p>
            <a:r>
              <a:rPr lang="en-US" dirty="0" smtClean="0"/>
              <a:t>	______________											______________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16591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</TotalTime>
  <Words>16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Century Gothic</vt:lpstr>
      <vt:lpstr>MV Boli</vt:lpstr>
      <vt:lpstr>Wingdings 3</vt:lpstr>
      <vt:lpstr>Ion</vt:lpstr>
      <vt:lpstr>Certificate of Completion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Completion</dc:title>
  <dc:creator>user</dc:creator>
  <cp:lastModifiedBy>user</cp:lastModifiedBy>
  <cp:revision>2</cp:revision>
  <dcterms:created xsi:type="dcterms:W3CDTF">2017-02-11T00:53:17Z</dcterms:created>
  <dcterms:modified xsi:type="dcterms:W3CDTF">2017-02-11T00:56:53Z</dcterms:modified>
</cp:coreProperties>
</file>