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57" r:id="rId5"/>
  </p:sldIdLst>
  <p:sldSz cx="9144000" cy="6858000" type="screen4x3"/>
  <p:notesSz cx="6858000" cy="9144000"/>
  <p:defaultTextStyle>
    <a:defPPr>
      <a:defRPr lang="en-US"/>
    </a:defPPr>
    <a:lvl1pPr marL="0" algn="l" defTabSz="898908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49454" algn="l" defTabSz="898908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898908" algn="l" defTabSz="898908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48364" algn="l" defTabSz="898908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797818" algn="l" defTabSz="898908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47272" algn="l" defTabSz="898908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696726" algn="l" defTabSz="898908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146181" algn="l" defTabSz="898908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595635" algn="l" defTabSz="898908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5" userDrawn="1">
          <p15:clr>
            <a:srgbClr val="A4A3A4"/>
          </p15:clr>
        </p15:guide>
        <p15:guide id="2" orient="horz" pos="4235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  <p15:guide id="4" pos="2880" userDrawn="1">
          <p15:clr>
            <a:srgbClr val="A4A3A4"/>
          </p15:clr>
        </p15:guide>
        <p15:guide id="5" pos="131" userDrawn="1">
          <p15:clr>
            <a:srgbClr val="A4A3A4"/>
          </p15:clr>
        </p15:guide>
        <p15:guide id="6" pos="562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9" autoAdjust="0"/>
    <p:restoredTop sz="94660"/>
  </p:normalViewPr>
  <p:slideViewPr>
    <p:cSldViewPr showGuides="1">
      <p:cViewPr>
        <p:scale>
          <a:sx n="86" d="100"/>
          <a:sy n="86" d="100"/>
        </p:scale>
        <p:origin x="252" y="-126"/>
      </p:cViewPr>
      <p:guideLst>
        <p:guide orient="horz" pos="85"/>
        <p:guide orient="horz" pos="4235"/>
        <p:guide orient="horz" pos="2160"/>
        <p:guide pos="2880"/>
        <p:guide pos="131"/>
        <p:guide pos="562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8" d="100"/>
          <a:sy n="68" d="100"/>
        </p:scale>
        <p:origin x="2808" y="5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9B1E1D-1656-4BF3-B39D-523606D6DB44}" type="datetimeFigureOut">
              <a:rPr lang="en-US"/>
              <a:t>2/8/2017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4149B6-8CC3-4B9A-BCBF-5AF8A7649FF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312689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5FC044-1321-463A-86E8-35D85A959797}" type="datetimeFigureOut">
              <a:rPr lang="en-US"/>
              <a:t>2/8/2017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AA99EE-A2C0-4BE5-BB96-1FDEE1D6095A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26883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06775" rtl="0" eaLnBrk="1" latinLnBrk="0" hangingPunct="1">
      <a:defRPr sz="1059" kern="1200">
        <a:solidFill>
          <a:schemeClr val="tx1"/>
        </a:solidFill>
        <a:latin typeface="+mn-lt"/>
        <a:ea typeface="+mn-ea"/>
        <a:cs typeface="+mn-cs"/>
      </a:defRPr>
    </a:lvl1pPr>
    <a:lvl2pPr marL="403388" algn="l" defTabSz="806775" rtl="0" eaLnBrk="1" latinLnBrk="0" hangingPunct="1">
      <a:defRPr sz="1059" kern="1200">
        <a:solidFill>
          <a:schemeClr val="tx1"/>
        </a:solidFill>
        <a:latin typeface="+mn-lt"/>
        <a:ea typeface="+mn-ea"/>
        <a:cs typeface="+mn-cs"/>
      </a:defRPr>
    </a:lvl2pPr>
    <a:lvl3pPr marL="806775" algn="l" defTabSz="806775" rtl="0" eaLnBrk="1" latinLnBrk="0" hangingPunct="1">
      <a:defRPr sz="1059" kern="1200">
        <a:solidFill>
          <a:schemeClr val="tx1"/>
        </a:solidFill>
        <a:latin typeface="+mn-lt"/>
        <a:ea typeface="+mn-ea"/>
        <a:cs typeface="+mn-cs"/>
      </a:defRPr>
    </a:lvl3pPr>
    <a:lvl4pPr marL="1210163" algn="l" defTabSz="806775" rtl="0" eaLnBrk="1" latinLnBrk="0" hangingPunct="1">
      <a:defRPr sz="1059" kern="1200">
        <a:solidFill>
          <a:schemeClr val="tx1"/>
        </a:solidFill>
        <a:latin typeface="+mn-lt"/>
        <a:ea typeface="+mn-ea"/>
        <a:cs typeface="+mn-cs"/>
      </a:defRPr>
    </a:lvl4pPr>
    <a:lvl5pPr marL="1613550" algn="l" defTabSz="806775" rtl="0" eaLnBrk="1" latinLnBrk="0" hangingPunct="1">
      <a:defRPr sz="1059" kern="1200">
        <a:solidFill>
          <a:schemeClr val="tx1"/>
        </a:solidFill>
        <a:latin typeface="+mn-lt"/>
        <a:ea typeface="+mn-ea"/>
        <a:cs typeface="+mn-cs"/>
      </a:defRPr>
    </a:lvl5pPr>
    <a:lvl6pPr marL="2016938" algn="l" defTabSz="806775" rtl="0" eaLnBrk="1" latinLnBrk="0" hangingPunct="1">
      <a:defRPr sz="1059" kern="1200">
        <a:solidFill>
          <a:schemeClr val="tx1"/>
        </a:solidFill>
        <a:latin typeface="+mn-lt"/>
        <a:ea typeface="+mn-ea"/>
        <a:cs typeface="+mn-cs"/>
      </a:defRPr>
    </a:lvl6pPr>
    <a:lvl7pPr marL="2420325" algn="l" defTabSz="806775" rtl="0" eaLnBrk="1" latinLnBrk="0" hangingPunct="1">
      <a:defRPr sz="1059" kern="1200">
        <a:solidFill>
          <a:schemeClr val="tx1"/>
        </a:solidFill>
        <a:latin typeface="+mn-lt"/>
        <a:ea typeface="+mn-ea"/>
        <a:cs typeface="+mn-cs"/>
      </a:defRPr>
    </a:lvl7pPr>
    <a:lvl8pPr marL="2823713" algn="l" defTabSz="806775" rtl="0" eaLnBrk="1" latinLnBrk="0" hangingPunct="1">
      <a:defRPr sz="1059" kern="1200">
        <a:solidFill>
          <a:schemeClr val="tx1"/>
        </a:solidFill>
        <a:latin typeface="+mn-lt"/>
        <a:ea typeface="+mn-ea"/>
        <a:cs typeface="+mn-cs"/>
      </a:defRPr>
    </a:lvl8pPr>
    <a:lvl9pPr marL="3227100" algn="l" defTabSz="806775" rtl="0" eaLnBrk="1" latinLnBrk="0" hangingPunct="1">
      <a:defRPr sz="105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ertfic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990601" y="1463618"/>
            <a:ext cx="7162800" cy="480942"/>
          </a:xfrm>
        </p:spPr>
        <p:txBody>
          <a:bodyPr lIns="91440" tIns="45720" rIns="91440" bIns="4572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3200" i="0">
                <a:solidFill>
                  <a:schemeClr val="tx1"/>
                </a:solidFill>
              </a:defRPr>
            </a:lvl1pPr>
            <a:lvl2pPr marL="0" indent="0" algn="ctr">
              <a:spcBef>
                <a:spcPts val="0"/>
              </a:spcBef>
              <a:buNone/>
              <a:defRPr sz="1637"/>
            </a:lvl2pPr>
            <a:lvl3pPr marL="0" indent="0" algn="ctr">
              <a:spcBef>
                <a:spcPts val="0"/>
              </a:spcBef>
              <a:buNone/>
              <a:defRPr sz="1637"/>
            </a:lvl3pPr>
            <a:lvl4pPr marL="0" indent="0" algn="ctr">
              <a:spcBef>
                <a:spcPts val="0"/>
              </a:spcBef>
              <a:buNone/>
              <a:defRPr sz="1637"/>
            </a:lvl4pPr>
            <a:lvl5pPr marL="0" indent="0" algn="ctr">
              <a:spcBef>
                <a:spcPts val="0"/>
              </a:spcBef>
              <a:buNone/>
              <a:defRPr sz="1637"/>
            </a:lvl5pPr>
          </a:lstStyle>
          <a:p>
            <a:pPr lvl="0"/>
            <a:r>
              <a:rPr/>
              <a:t>Type of Certificate</a:t>
            </a:r>
          </a:p>
        </p:txBody>
      </p:sp>
      <p:sp>
        <p:nvSpPr>
          <p:cNvPr id="20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990601" y="3869778"/>
            <a:ext cx="7162800" cy="702222"/>
          </a:xfrm>
        </p:spPr>
        <p:txBody>
          <a:bodyPr lIns="91440" tIns="45720" rIns="91440" bIns="45720" anchor="ctr">
            <a:noAutofit/>
          </a:bodyPr>
          <a:lstStyle>
            <a:lvl1pPr marL="0" indent="0" algn="ctr">
              <a:lnSpc>
                <a:spcPct val="110000"/>
              </a:lnSpc>
              <a:spcBef>
                <a:spcPts val="0"/>
              </a:spcBef>
              <a:buNone/>
              <a:defRPr sz="1500" i="0" cap="all" baseline="0">
                <a:solidFill>
                  <a:schemeClr val="tx1"/>
                </a:solidFill>
              </a:defRPr>
            </a:lvl1pPr>
            <a:lvl2pPr marL="0" indent="0" algn="ctr">
              <a:spcBef>
                <a:spcPts val="0"/>
              </a:spcBef>
              <a:buNone/>
              <a:defRPr sz="1637"/>
            </a:lvl2pPr>
            <a:lvl3pPr marL="0" indent="0" algn="ctr">
              <a:spcBef>
                <a:spcPts val="0"/>
              </a:spcBef>
              <a:buNone/>
              <a:defRPr sz="1637"/>
            </a:lvl3pPr>
            <a:lvl4pPr marL="0" indent="0" algn="ctr">
              <a:spcBef>
                <a:spcPts val="0"/>
              </a:spcBef>
              <a:buNone/>
              <a:defRPr sz="1637"/>
            </a:lvl4pPr>
            <a:lvl5pPr marL="0" indent="0" algn="ctr">
              <a:spcBef>
                <a:spcPts val="0"/>
              </a:spcBef>
              <a:buNone/>
              <a:defRPr sz="1637"/>
            </a:lvl5pPr>
          </a:lstStyle>
          <a:p>
            <a:pPr lvl="0"/>
            <a:r>
              <a:rPr/>
              <a:t>[Describe contribution / reason for award here]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990601" y="2949678"/>
            <a:ext cx="7162800" cy="739588"/>
          </a:xfrm>
        </p:spPr>
        <p:txBody>
          <a:bodyPr lIns="91440" tIns="45720" rIns="91440" bIns="4572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5400" b="0" baseline="0">
                <a:solidFill>
                  <a:schemeClr val="tx1"/>
                </a:solidFill>
              </a:defRPr>
            </a:lvl1pPr>
            <a:lvl2pPr marL="0" indent="0" algn="ctr">
              <a:spcBef>
                <a:spcPts val="0"/>
              </a:spcBef>
              <a:buNone/>
              <a:defRPr sz="1637"/>
            </a:lvl2pPr>
            <a:lvl3pPr marL="0" indent="0" algn="ctr">
              <a:spcBef>
                <a:spcPts val="0"/>
              </a:spcBef>
              <a:buNone/>
              <a:defRPr sz="1637"/>
            </a:lvl3pPr>
            <a:lvl4pPr marL="0" indent="0" algn="ctr">
              <a:spcBef>
                <a:spcPts val="0"/>
              </a:spcBef>
              <a:buNone/>
              <a:defRPr sz="1637"/>
            </a:lvl4pPr>
            <a:lvl5pPr marL="0" indent="0" algn="ctr">
              <a:spcBef>
                <a:spcPts val="0"/>
              </a:spcBef>
              <a:buNone/>
              <a:defRPr sz="1637"/>
            </a:lvl5pPr>
          </a:lstStyle>
          <a:p>
            <a:pPr lvl="0"/>
            <a:r>
              <a:rPr/>
              <a:t>Recipient Name</a:t>
            </a:r>
          </a:p>
        </p:txBody>
      </p:sp>
      <p:sp>
        <p:nvSpPr>
          <p:cNvPr id="21" name="Text Placeholder 7"/>
          <p:cNvSpPr>
            <a:spLocks noGrp="1"/>
          </p:cNvSpPr>
          <p:nvPr>
            <p:ph type="body" sz="quarter" idx="20" hasCustomPrompt="1"/>
          </p:nvPr>
        </p:nvSpPr>
        <p:spPr>
          <a:xfrm>
            <a:off x="990601" y="2560805"/>
            <a:ext cx="7162800" cy="325881"/>
          </a:xfrm>
        </p:spPr>
        <p:txBody>
          <a:bodyPr lIns="91440" tIns="45720" rIns="91440" bIns="4572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500" i="0" cap="all" baseline="0">
                <a:solidFill>
                  <a:schemeClr val="tx1"/>
                </a:solidFill>
              </a:defRPr>
            </a:lvl1pPr>
            <a:lvl2pPr marL="0" indent="0" algn="ctr">
              <a:spcBef>
                <a:spcPts val="0"/>
              </a:spcBef>
              <a:buNone/>
              <a:defRPr sz="1637"/>
            </a:lvl2pPr>
            <a:lvl3pPr marL="0" indent="0" algn="ctr">
              <a:spcBef>
                <a:spcPts val="0"/>
              </a:spcBef>
              <a:buNone/>
              <a:defRPr sz="1637"/>
            </a:lvl3pPr>
            <a:lvl4pPr marL="0" indent="0" algn="ctr">
              <a:spcBef>
                <a:spcPts val="0"/>
              </a:spcBef>
              <a:buNone/>
              <a:defRPr sz="1637"/>
            </a:lvl4pPr>
            <a:lvl5pPr marL="0" indent="0" algn="ctr">
              <a:spcBef>
                <a:spcPts val="0"/>
              </a:spcBef>
              <a:buNone/>
              <a:defRPr sz="1637"/>
            </a:lvl5pPr>
          </a:lstStyle>
          <a:p>
            <a:pPr lvl="0"/>
            <a:r>
              <a:rPr/>
              <a:t>[Add text here, such as “This Acknowledges That”]</a:t>
            </a:r>
          </a:p>
        </p:txBody>
      </p:sp>
      <p:cxnSp>
        <p:nvCxnSpPr>
          <p:cNvPr id="24" name="Straight Connector 23"/>
          <p:cNvCxnSpPr/>
          <p:nvPr/>
        </p:nvCxnSpPr>
        <p:spPr>
          <a:xfrm>
            <a:off x="1731818" y="5217459"/>
            <a:ext cx="2701637" cy="0"/>
          </a:xfrm>
          <a:prstGeom prst="line">
            <a:avLst/>
          </a:prstGeom>
          <a:noFill/>
          <a:ln w="9525" cap="flat" cmpd="sng" algn="ctr">
            <a:solidFill>
              <a:srgbClr val="404040"/>
            </a:solidFill>
            <a:prstDash val="solid"/>
          </a:ln>
          <a:effectLst/>
        </p:spPr>
      </p:cxnSp>
      <p:cxnSp>
        <p:nvCxnSpPr>
          <p:cNvPr id="26" name="Straight Connector 25"/>
          <p:cNvCxnSpPr/>
          <p:nvPr/>
        </p:nvCxnSpPr>
        <p:spPr>
          <a:xfrm>
            <a:off x="4726189" y="5217459"/>
            <a:ext cx="2701637" cy="0"/>
          </a:xfrm>
          <a:prstGeom prst="line">
            <a:avLst/>
          </a:prstGeom>
          <a:noFill/>
          <a:ln w="9525" cap="flat" cmpd="sng" algn="ctr">
            <a:solidFill>
              <a:srgbClr val="404040"/>
            </a:solidFill>
            <a:prstDash val="solid"/>
          </a:ln>
          <a:effectLst/>
        </p:spPr>
      </p:cxnSp>
      <p:sp>
        <p:nvSpPr>
          <p:cNvPr id="18" name="Text Placeholder 7"/>
          <p:cNvSpPr>
            <a:spLocks noGrp="1"/>
          </p:cNvSpPr>
          <p:nvPr>
            <p:ph type="body" sz="quarter" idx="17" hasCustomPrompt="1"/>
          </p:nvPr>
        </p:nvSpPr>
        <p:spPr>
          <a:xfrm>
            <a:off x="1463617" y="5217459"/>
            <a:ext cx="2971800" cy="268941"/>
          </a:xfrm>
        </p:spPr>
        <p:txBody>
          <a:bodyPr lIns="91440" tIns="0" rIns="91440" bIns="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800" b="0" i="0" cap="all" baseline="0">
                <a:solidFill>
                  <a:schemeClr val="tx1"/>
                </a:solidFill>
              </a:defRPr>
            </a:lvl1pPr>
            <a:lvl2pPr marL="0" indent="0" algn="ctr">
              <a:spcBef>
                <a:spcPts val="0"/>
              </a:spcBef>
              <a:buNone/>
              <a:defRPr sz="1637"/>
            </a:lvl2pPr>
            <a:lvl3pPr marL="0" indent="0" algn="ctr">
              <a:spcBef>
                <a:spcPts val="0"/>
              </a:spcBef>
              <a:buNone/>
              <a:defRPr sz="1637"/>
            </a:lvl3pPr>
            <a:lvl4pPr marL="0" indent="0" algn="ctr">
              <a:spcBef>
                <a:spcPts val="0"/>
              </a:spcBef>
              <a:buNone/>
              <a:defRPr sz="1637"/>
            </a:lvl4pPr>
            <a:lvl5pPr marL="0" indent="0" algn="ctr">
              <a:spcBef>
                <a:spcPts val="0"/>
              </a:spcBef>
              <a:buNone/>
              <a:defRPr sz="1637"/>
            </a:lvl5pPr>
          </a:lstStyle>
          <a:p>
            <a:pPr lvl="0"/>
            <a:r>
              <a:rPr/>
              <a:t>Name/Title of Presenter</a:t>
            </a:r>
          </a:p>
        </p:txBody>
      </p:sp>
      <p:sp>
        <p:nvSpPr>
          <p:cNvPr id="30" name="Text Placeholder 7"/>
          <p:cNvSpPr>
            <a:spLocks noGrp="1"/>
          </p:cNvSpPr>
          <p:nvPr>
            <p:ph type="body" sz="quarter" idx="21" hasCustomPrompt="1"/>
          </p:nvPr>
        </p:nvSpPr>
        <p:spPr>
          <a:xfrm>
            <a:off x="4726190" y="5217459"/>
            <a:ext cx="2970010" cy="268941"/>
          </a:xfrm>
        </p:spPr>
        <p:txBody>
          <a:bodyPr lIns="91440" tIns="0" rIns="91440" bIns="0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800" b="0" i="0" cap="all" baseline="0">
                <a:solidFill>
                  <a:schemeClr val="tx1"/>
                </a:solidFill>
              </a:defRPr>
            </a:lvl1pPr>
            <a:lvl2pPr marL="0" indent="0" algn="ctr">
              <a:spcBef>
                <a:spcPts val="0"/>
              </a:spcBef>
              <a:buNone/>
              <a:defRPr sz="1637"/>
            </a:lvl2pPr>
            <a:lvl3pPr marL="0" indent="0" algn="ctr">
              <a:spcBef>
                <a:spcPts val="0"/>
              </a:spcBef>
              <a:buNone/>
              <a:defRPr sz="1637"/>
            </a:lvl3pPr>
            <a:lvl4pPr marL="0" indent="0" algn="ctr">
              <a:spcBef>
                <a:spcPts val="0"/>
              </a:spcBef>
              <a:buNone/>
              <a:defRPr sz="1637"/>
            </a:lvl4pPr>
            <a:lvl5pPr marL="0" indent="0" algn="ctr">
              <a:spcBef>
                <a:spcPts val="0"/>
              </a:spcBef>
              <a:buNone/>
              <a:defRPr sz="1637"/>
            </a:lvl5pPr>
          </a:lstStyle>
          <a:p>
            <a:pPr lvl="0"/>
            <a:r>
              <a:rPr/>
              <a:t>Date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1463617" y="5217459"/>
            <a:ext cx="29718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726190" y="5217459"/>
            <a:ext cx="297001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Instructional Text"/>
          <p:cNvSpPr/>
          <p:nvPr/>
        </p:nvSpPr>
        <p:spPr>
          <a:xfrm>
            <a:off x="9351818" y="0"/>
            <a:ext cx="1524000" cy="6858000"/>
          </a:xfrm>
          <a:prstGeom prst="roundRect">
            <a:avLst>
              <a:gd name="adj" fmla="val 6795"/>
            </a:avLst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127" tIns="41563" rIns="83127" bIns="41563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Bef>
                <a:spcPts val="1091"/>
              </a:spcBef>
            </a:pPr>
            <a:r>
              <a:rPr sz="1182" b="1" i="1">
                <a:latin typeface="Arial" pitchFamily="34" charset="0"/>
                <a:cs typeface="Arial" pitchFamily="34" charset="0"/>
              </a:rPr>
              <a:t>Note: </a:t>
            </a:r>
          </a:p>
          <a:p>
            <a:pPr>
              <a:spcBef>
                <a:spcPts val="1091"/>
              </a:spcBef>
            </a:pPr>
            <a:r>
              <a:rPr sz="1182" b="1" i="1">
                <a:latin typeface="Arial" pitchFamily="34" charset="0"/>
                <a:cs typeface="Arial" pitchFamily="34" charset="0"/>
              </a:rPr>
              <a:t>This certificate is designed to be printed. You should test print on regular paper to ensure proper positioning before printing on card stock.</a:t>
            </a:r>
          </a:p>
          <a:p>
            <a:pPr>
              <a:spcBef>
                <a:spcPts val="1091"/>
              </a:spcBef>
            </a:pPr>
            <a:r>
              <a:rPr sz="1182" b="1" i="1">
                <a:latin typeface="Arial" pitchFamily="34" charset="0"/>
                <a:cs typeface="Arial" pitchFamily="34" charset="0"/>
              </a:rPr>
              <a:t>You may need to uncheck Scale to Fit Paper in the Print dialog (in the Full Page Slides dropdown).</a:t>
            </a:r>
          </a:p>
        </p:txBody>
      </p:sp>
    </p:spTree>
    <p:extLst>
      <p:ext uri="{BB962C8B-B14F-4D97-AF65-F5344CB8AC3E}">
        <p14:creationId xmlns:p14="http://schemas.microsoft.com/office/powerpoint/2010/main" val="3209074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11471" y="6460454"/>
            <a:ext cx="2133600" cy="365125"/>
          </a:xfrm>
          <a:prstGeom prst="rect">
            <a:avLst/>
          </a:prstGeom>
        </p:spPr>
        <p:txBody>
          <a:bodyPr vert="horz" lIns="101882" tIns="50941" rIns="101882" bIns="50941" rtlCol="0" anchor="ctr"/>
          <a:lstStyle>
            <a:lvl1pPr algn="l">
              <a:defRPr sz="727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E2BDE6FC-D800-44C9-9F28-4DA3F75C04DF}" type="datetimeFigureOut">
              <a:rPr lang="en-US"/>
              <a:pPr/>
              <a:t>2/8/2017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60454"/>
            <a:ext cx="2895600" cy="365125"/>
          </a:xfrm>
          <a:prstGeom prst="rect">
            <a:avLst/>
          </a:prstGeom>
        </p:spPr>
        <p:txBody>
          <a:bodyPr vert="horz" lIns="101882" tIns="50941" rIns="101882" bIns="50941" rtlCol="0" anchor="ctr"/>
          <a:lstStyle>
            <a:lvl1pPr algn="ctr">
              <a:defRPr sz="727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98928" y="6460454"/>
            <a:ext cx="2133600" cy="365125"/>
          </a:xfrm>
          <a:prstGeom prst="rect">
            <a:avLst/>
          </a:prstGeom>
        </p:spPr>
        <p:txBody>
          <a:bodyPr vert="horz" lIns="101882" tIns="50941" rIns="101882" bIns="50941" rtlCol="0" anchor="ctr"/>
          <a:lstStyle>
            <a:lvl1pPr algn="r">
              <a:defRPr sz="727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BD2FA371-C872-4E76-B1E3-5B0775D37C39}" type="slidenum">
              <a:rPr/>
              <a:pPr/>
              <a:t>‹#›</a:t>
            </a:fld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90601" y="990600"/>
            <a:ext cx="7162800" cy="681318"/>
          </a:xfrm>
          <a:prstGeom prst="rect">
            <a:avLst/>
          </a:prstGeom>
        </p:spPr>
        <p:txBody>
          <a:bodyPr vert="horz" lIns="101882" tIns="50941" rIns="101882" bIns="5094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0600" y="1828800"/>
            <a:ext cx="7162802" cy="4038600"/>
          </a:xfrm>
          <a:prstGeom prst="rect">
            <a:avLst/>
          </a:prstGeom>
        </p:spPr>
        <p:txBody>
          <a:bodyPr vert="horz" lIns="101882" tIns="50941" rIns="101882" bIns="5094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55346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xStyles>
    <p:titleStyle>
      <a:lvl1pPr algn="ctr" defTabSz="926250" rtl="0" eaLnBrk="1" latinLnBrk="0" hangingPunct="1">
        <a:spcBef>
          <a:spcPct val="0"/>
        </a:spcBef>
        <a:buNone/>
        <a:defRPr sz="2546" kern="120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249394" indent="-249394" algn="l" defTabSz="926250" rtl="0" eaLnBrk="1" latinLnBrk="0" hangingPunct="1">
        <a:lnSpc>
          <a:spcPct val="90000"/>
        </a:lnSpc>
        <a:spcBef>
          <a:spcPts val="1637"/>
        </a:spcBef>
        <a:buFont typeface="Arial" pitchFamily="34" charset="0"/>
        <a:buChar char="•"/>
        <a:defRPr sz="1819" kern="1200">
          <a:solidFill>
            <a:schemeClr val="tx1">
              <a:lumMod val="95000"/>
              <a:lumOff val="5000"/>
            </a:schemeClr>
          </a:solidFill>
          <a:latin typeface="+mn-lt"/>
          <a:ea typeface="+mn-ea"/>
          <a:cs typeface="+mn-cs"/>
        </a:defRPr>
      </a:lvl1pPr>
      <a:lvl2pPr marL="581920" indent="-249394" algn="l" defTabSz="926250" rtl="0" eaLnBrk="1" latinLnBrk="0" hangingPunct="1">
        <a:lnSpc>
          <a:spcPct val="90000"/>
        </a:lnSpc>
        <a:spcBef>
          <a:spcPts val="545"/>
        </a:spcBef>
        <a:buFont typeface="Arial" pitchFamily="34" charset="0"/>
        <a:buChar char="•"/>
        <a:defRPr sz="1637" kern="1200">
          <a:solidFill>
            <a:schemeClr val="tx1">
              <a:lumMod val="95000"/>
              <a:lumOff val="5000"/>
            </a:schemeClr>
          </a:solidFill>
          <a:latin typeface="+mn-lt"/>
          <a:ea typeface="+mn-ea"/>
          <a:cs typeface="+mn-cs"/>
        </a:defRPr>
      </a:lvl2pPr>
      <a:lvl3pPr marL="914446" indent="-207829" algn="l" defTabSz="926250" rtl="0" eaLnBrk="1" latinLnBrk="0" hangingPunct="1">
        <a:lnSpc>
          <a:spcPct val="90000"/>
        </a:lnSpc>
        <a:spcBef>
          <a:spcPts val="273"/>
        </a:spcBef>
        <a:buFont typeface="Arial" pitchFamily="34" charset="0"/>
        <a:buChar char="•"/>
        <a:defRPr sz="1454" kern="1200">
          <a:solidFill>
            <a:schemeClr val="tx1">
              <a:lumMod val="95000"/>
              <a:lumOff val="5000"/>
            </a:schemeClr>
          </a:solidFill>
          <a:latin typeface="+mn-lt"/>
          <a:ea typeface="+mn-ea"/>
          <a:cs typeface="+mn-cs"/>
        </a:defRPr>
      </a:lvl3pPr>
      <a:lvl4pPr marL="1163841" indent="-207829" algn="l" defTabSz="926250" rtl="0" eaLnBrk="1" latinLnBrk="0" hangingPunct="1">
        <a:lnSpc>
          <a:spcPct val="90000"/>
        </a:lnSpc>
        <a:spcBef>
          <a:spcPts val="273"/>
        </a:spcBef>
        <a:buFont typeface="Arial" pitchFamily="34" charset="0"/>
        <a:buChar char="•"/>
        <a:defRPr sz="1272" kern="1200">
          <a:solidFill>
            <a:schemeClr val="tx1">
              <a:lumMod val="95000"/>
              <a:lumOff val="5000"/>
            </a:schemeClr>
          </a:solidFill>
          <a:latin typeface="+mn-lt"/>
          <a:ea typeface="+mn-ea"/>
          <a:cs typeface="+mn-cs"/>
        </a:defRPr>
      </a:lvl4pPr>
      <a:lvl5pPr marL="1413235" indent="-207829" algn="l" defTabSz="926250" rtl="0" eaLnBrk="1" latinLnBrk="0" hangingPunct="1">
        <a:lnSpc>
          <a:spcPct val="90000"/>
        </a:lnSpc>
        <a:spcBef>
          <a:spcPts val="273"/>
        </a:spcBef>
        <a:buFont typeface="Arial" pitchFamily="34" charset="0"/>
        <a:buChar char="•"/>
        <a:defRPr sz="1272" kern="1200">
          <a:solidFill>
            <a:schemeClr val="tx1">
              <a:lumMod val="95000"/>
              <a:lumOff val="5000"/>
            </a:schemeClr>
          </a:solidFill>
          <a:latin typeface="+mn-lt"/>
          <a:ea typeface="+mn-ea"/>
          <a:cs typeface="+mn-cs"/>
        </a:defRPr>
      </a:lvl5pPr>
      <a:lvl6pPr marL="1662630" indent="-231563" algn="l" defTabSz="926250" rtl="0" eaLnBrk="1" latinLnBrk="0" hangingPunct="1">
        <a:lnSpc>
          <a:spcPct val="90000"/>
        </a:lnSpc>
        <a:spcBef>
          <a:spcPts val="273"/>
        </a:spcBef>
        <a:buFont typeface="Arial" pitchFamily="34" charset="0"/>
        <a:buChar char="•"/>
        <a:defRPr sz="1272" kern="1200">
          <a:solidFill>
            <a:schemeClr val="tx1"/>
          </a:solidFill>
          <a:latin typeface="+mn-lt"/>
          <a:ea typeface="+mn-ea"/>
          <a:cs typeface="+mn-cs"/>
        </a:defRPr>
      </a:lvl6pPr>
      <a:lvl7pPr marL="1912024" indent="-231563" algn="l" defTabSz="926250" rtl="0" eaLnBrk="1" latinLnBrk="0" hangingPunct="1">
        <a:lnSpc>
          <a:spcPct val="90000"/>
        </a:lnSpc>
        <a:spcBef>
          <a:spcPts val="273"/>
        </a:spcBef>
        <a:buFont typeface="Arial" pitchFamily="34" charset="0"/>
        <a:buChar char="•"/>
        <a:defRPr sz="1272" kern="1200">
          <a:solidFill>
            <a:schemeClr val="tx1"/>
          </a:solidFill>
          <a:latin typeface="+mn-lt"/>
          <a:ea typeface="+mn-ea"/>
          <a:cs typeface="+mn-cs"/>
        </a:defRPr>
      </a:lvl7pPr>
      <a:lvl8pPr marL="2161418" indent="-231563" algn="l" defTabSz="926250" rtl="0" eaLnBrk="1" latinLnBrk="0" hangingPunct="1">
        <a:lnSpc>
          <a:spcPct val="90000"/>
        </a:lnSpc>
        <a:spcBef>
          <a:spcPts val="273"/>
        </a:spcBef>
        <a:buFont typeface="Arial" pitchFamily="34" charset="0"/>
        <a:buChar char="•"/>
        <a:defRPr sz="1272" kern="1200">
          <a:solidFill>
            <a:schemeClr val="tx1"/>
          </a:solidFill>
          <a:latin typeface="+mn-lt"/>
          <a:ea typeface="+mn-ea"/>
          <a:cs typeface="+mn-cs"/>
        </a:defRPr>
      </a:lvl8pPr>
      <a:lvl9pPr marL="2410812" indent="-231563" algn="l" defTabSz="926250" rtl="0" eaLnBrk="1" latinLnBrk="0" hangingPunct="1">
        <a:lnSpc>
          <a:spcPct val="90000"/>
        </a:lnSpc>
        <a:spcBef>
          <a:spcPts val="273"/>
        </a:spcBef>
        <a:buFont typeface="Arial" pitchFamily="34" charset="0"/>
        <a:buChar char="•"/>
        <a:defRPr sz="127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26250" rtl="0" eaLnBrk="1" latinLnBrk="0" hangingPunct="1">
        <a:defRPr sz="1819" kern="1200">
          <a:solidFill>
            <a:schemeClr val="tx1"/>
          </a:solidFill>
          <a:latin typeface="+mn-lt"/>
          <a:ea typeface="+mn-ea"/>
          <a:cs typeface="+mn-cs"/>
        </a:defRPr>
      </a:lvl1pPr>
      <a:lvl2pPr marL="463125" algn="l" defTabSz="926250" rtl="0" eaLnBrk="1" latinLnBrk="0" hangingPunct="1">
        <a:defRPr sz="1819" kern="1200">
          <a:solidFill>
            <a:schemeClr val="tx1"/>
          </a:solidFill>
          <a:latin typeface="+mn-lt"/>
          <a:ea typeface="+mn-ea"/>
          <a:cs typeface="+mn-cs"/>
        </a:defRPr>
      </a:lvl2pPr>
      <a:lvl3pPr marL="926250" algn="l" defTabSz="926250" rtl="0" eaLnBrk="1" latinLnBrk="0" hangingPunct="1">
        <a:defRPr sz="1819" kern="1200">
          <a:solidFill>
            <a:schemeClr val="tx1"/>
          </a:solidFill>
          <a:latin typeface="+mn-lt"/>
          <a:ea typeface="+mn-ea"/>
          <a:cs typeface="+mn-cs"/>
        </a:defRPr>
      </a:lvl3pPr>
      <a:lvl4pPr marL="1389377" algn="l" defTabSz="926250" rtl="0" eaLnBrk="1" latinLnBrk="0" hangingPunct="1">
        <a:defRPr sz="1819" kern="1200">
          <a:solidFill>
            <a:schemeClr val="tx1"/>
          </a:solidFill>
          <a:latin typeface="+mn-lt"/>
          <a:ea typeface="+mn-ea"/>
          <a:cs typeface="+mn-cs"/>
        </a:defRPr>
      </a:lvl4pPr>
      <a:lvl5pPr marL="1852502" algn="l" defTabSz="926250" rtl="0" eaLnBrk="1" latinLnBrk="0" hangingPunct="1">
        <a:defRPr sz="1819" kern="1200">
          <a:solidFill>
            <a:schemeClr val="tx1"/>
          </a:solidFill>
          <a:latin typeface="+mn-lt"/>
          <a:ea typeface="+mn-ea"/>
          <a:cs typeface="+mn-cs"/>
        </a:defRPr>
      </a:lvl5pPr>
      <a:lvl6pPr marL="2315627" algn="l" defTabSz="926250" rtl="0" eaLnBrk="1" latinLnBrk="0" hangingPunct="1">
        <a:defRPr sz="1819" kern="1200">
          <a:solidFill>
            <a:schemeClr val="tx1"/>
          </a:solidFill>
          <a:latin typeface="+mn-lt"/>
          <a:ea typeface="+mn-ea"/>
          <a:cs typeface="+mn-cs"/>
        </a:defRPr>
      </a:lvl6pPr>
      <a:lvl7pPr marL="2778752" algn="l" defTabSz="926250" rtl="0" eaLnBrk="1" latinLnBrk="0" hangingPunct="1">
        <a:defRPr sz="1819" kern="1200">
          <a:solidFill>
            <a:schemeClr val="tx1"/>
          </a:solidFill>
          <a:latin typeface="+mn-lt"/>
          <a:ea typeface="+mn-ea"/>
          <a:cs typeface="+mn-cs"/>
        </a:defRPr>
      </a:lvl7pPr>
      <a:lvl8pPr marL="3241878" algn="l" defTabSz="926250" rtl="0" eaLnBrk="1" latinLnBrk="0" hangingPunct="1">
        <a:defRPr sz="1819" kern="1200">
          <a:solidFill>
            <a:schemeClr val="tx1"/>
          </a:solidFill>
          <a:latin typeface="+mn-lt"/>
          <a:ea typeface="+mn-ea"/>
          <a:cs typeface="+mn-cs"/>
        </a:defRPr>
      </a:lvl8pPr>
      <a:lvl9pPr marL="3705003" algn="l" defTabSz="926250" rtl="0" eaLnBrk="1" latinLnBrk="0" hangingPunct="1">
        <a:defRPr sz="181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smtClean="0"/>
              <a:t>Certificate of Completion</a:t>
            </a:r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 smtClean="0"/>
              <a:t>has successfully completed </a:t>
            </a:r>
          </a:p>
          <a:p>
            <a:r>
              <a:rPr lang="en-US" smtClean="0"/>
              <a:t>the Excellence in Business Program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Claus Hansen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smtClean="0"/>
              <a:t>This Acknowledges That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smtClean="0"/>
              <a:t>Melissa MacBeth, Program Coordinator</a:t>
            </a:r>
            <a:endParaRPr lang="en-US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smtClean="0"/>
              <a:t>April 3, 2012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535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ertificate">
  <a:themeElements>
    <a:clrScheme name="Certificate">
      <a:dk1>
        <a:sysClr val="windowText" lastClr="000000"/>
      </a:dk1>
      <a:lt1>
        <a:sysClr val="window" lastClr="FFFFFF"/>
      </a:lt1>
      <a:dk2>
        <a:srgbClr val="404040"/>
      </a:dk2>
      <a:lt2>
        <a:srgbClr val="DBEEF4"/>
      </a:lt2>
      <a:accent1>
        <a:srgbClr val="009444"/>
      </a:accent1>
      <a:accent2>
        <a:srgbClr val="1C75BC"/>
      </a:accent2>
      <a:accent3>
        <a:srgbClr val="F15649"/>
      </a:accent3>
      <a:accent4>
        <a:srgbClr val="C18447"/>
      </a:accent4>
      <a:accent5>
        <a:srgbClr val="5F5F5F"/>
      </a:accent5>
      <a:accent6>
        <a:srgbClr val="F8DF4A"/>
      </a:accent6>
      <a:hlink>
        <a:srgbClr val="4BB9B4"/>
      </a:hlink>
      <a:folHlink>
        <a:srgbClr val="A6A6A6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600">
            <a:solidFill>
              <a:schemeClr val="tx1">
                <a:lumMod val="75000"/>
                <a:lumOff val="25000"/>
              </a:schemeClr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Certificate">
      <a:dk1>
        <a:sysClr val="windowText" lastClr="000000"/>
      </a:dk1>
      <a:lt1>
        <a:sysClr val="window" lastClr="FFFFFF"/>
      </a:lt1>
      <a:dk2>
        <a:srgbClr val="404040"/>
      </a:dk2>
      <a:lt2>
        <a:srgbClr val="DBEEF4"/>
      </a:lt2>
      <a:accent1>
        <a:srgbClr val="009444"/>
      </a:accent1>
      <a:accent2>
        <a:srgbClr val="1C75BC"/>
      </a:accent2>
      <a:accent3>
        <a:srgbClr val="F15649"/>
      </a:accent3>
      <a:accent4>
        <a:srgbClr val="C18447"/>
      </a:accent4>
      <a:accent5>
        <a:srgbClr val="5F5F5F"/>
      </a:accent5>
      <a:accent6>
        <a:srgbClr val="F8DF4A"/>
      </a:accent6>
      <a:hlink>
        <a:srgbClr val="4BB9B4"/>
      </a:hlink>
      <a:folHlink>
        <a:srgbClr val="A6A6A6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ertificate">
      <a:dk1>
        <a:sysClr val="windowText" lastClr="000000"/>
      </a:dk1>
      <a:lt1>
        <a:sysClr val="window" lastClr="FFFFFF"/>
      </a:lt1>
      <a:dk2>
        <a:srgbClr val="404040"/>
      </a:dk2>
      <a:lt2>
        <a:srgbClr val="DBEEF4"/>
      </a:lt2>
      <a:accent1>
        <a:srgbClr val="009444"/>
      </a:accent1>
      <a:accent2>
        <a:srgbClr val="1C75BC"/>
      </a:accent2>
      <a:accent3>
        <a:srgbClr val="F15649"/>
      </a:accent3>
      <a:accent4>
        <a:srgbClr val="C18447"/>
      </a:accent4>
      <a:accent5>
        <a:srgbClr val="5F5F5F"/>
      </a:accent5>
      <a:accent6>
        <a:srgbClr val="F8DF4A"/>
      </a:accent6>
      <a:hlink>
        <a:srgbClr val="4BB9B4"/>
      </a:hlink>
      <a:folHlink>
        <a:srgbClr val="A6A6A6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4873beb7-5857-4685-be1f-d57550cc96cc" xsi:nil="true"/>
    <AssetExpire xmlns="4873beb7-5857-4685-be1f-d57550cc96cc">2029-01-01T08:00:00+00:00</AssetExpire>
    <CampaignTagsTaxHTField0 xmlns="4873beb7-5857-4685-be1f-d57550cc96cc">
      <Terms xmlns="http://schemas.microsoft.com/office/infopath/2007/PartnerControls"/>
    </CampaignTagsTaxHTField0>
    <IntlLangReviewDate xmlns="4873beb7-5857-4685-be1f-d57550cc96cc" xsi:nil="true"/>
    <TPFriendlyName xmlns="4873beb7-5857-4685-be1f-d57550cc96cc" xsi:nil="true"/>
    <IntlLangReview xmlns="4873beb7-5857-4685-be1f-d57550cc96cc">false</IntlLangReview>
    <LocLastLocAttemptVersionLookup xmlns="4873beb7-5857-4685-be1f-d57550cc96cc">848810</LocLastLocAttemptVersionLookup>
    <PolicheckWords xmlns="4873beb7-5857-4685-be1f-d57550cc96cc" xsi:nil="true"/>
    <SubmitterId xmlns="4873beb7-5857-4685-be1f-d57550cc96cc" xsi:nil="true"/>
    <AcquiredFrom xmlns="4873beb7-5857-4685-be1f-d57550cc96cc">Internal MS</AcquiredFrom>
    <EditorialStatus xmlns="4873beb7-5857-4685-be1f-d57550cc96cc">Complete</EditorialStatus>
    <Markets xmlns="4873beb7-5857-4685-be1f-d57550cc96cc"/>
    <OriginAsset xmlns="4873beb7-5857-4685-be1f-d57550cc96cc" xsi:nil="true"/>
    <AssetStart xmlns="4873beb7-5857-4685-be1f-d57550cc96cc">2012-07-27T09:30:00+00:00</AssetStart>
    <FriendlyTitle xmlns="4873beb7-5857-4685-be1f-d57550cc96cc" xsi:nil="true"/>
    <MarketSpecific xmlns="4873beb7-5857-4685-be1f-d57550cc96cc">false</MarketSpecific>
    <TPNamespace xmlns="4873beb7-5857-4685-be1f-d57550cc96cc" xsi:nil="true"/>
    <PublishStatusLookup xmlns="4873beb7-5857-4685-be1f-d57550cc96cc">
      <Value>1603348</Value>
    </PublishStatusLookup>
    <APAuthor xmlns="4873beb7-5857-4685-be1f-d57550cc96cc">
      <UserInfo>
        <DisplayName>REDMOND\kristaa</DisplayName>
        <AccountId>136</AccountId>
        <AccountType/>
      </UserInfo>
    </APAuthor>
    <TPCommandLine xmlns="4873beb7-5857-4685-be1f-d57550cc96cc" xsi:nil="true"/>
    <IntlLangReviewer xmlns="4873beb7-5857-4685-be1f-d57550cc96cc" xsi:nil="true"/>
    <OpenTemplate xmlns="4873beb7-5857-4685-be1f-d57550cc96cc">true</OpenTemplate>
    <CSXSubmissionDate xmlns="4873beb7-5857-4685-be1f-d57550cc96cc" xsi:nil="true"/>
    <TaxCatchAll xmlns="4873beb7-5857-4685-be1f-d57550cc96cc"/>
    <Manager xmlns="4873beb7-5857-4685-be1f-d57550cc96cc" xsi:nil="true"/>
    <NumericId xmlns="4873beb7-5857-4685-be1f-d57550cc96cc" xsi:nil="true"/>
    <ParentAssetId xmlns="4873beb7-5857-4685-be1f-d57550cc96cc" xsi:nil="true"/>
    <OriginalSourceMarket xmlns="4873beb7-5857-4685-be1f-d57550cc96cc" xsi:nil="true"/>
    <ApprovalStatus xmlns="4873beb7-5857-4685-be1f-d57550cc96cc">InProgress</ApprovalStatus>
    <TPComponent xmlns="4873beb7-5857-4685-be1f-d57550cc96cc" xsi:nil="true"/>
    <EditorialTags xmlns="4873beb7-5857-4685-be1f-d57550cc96cc" xsi:nil="true"/>
    <TPExecutable xmlns="4873beb7-5857-4685-be1f-d57550cc96cc" xsi:nil="true"/>
    <TPLaunchHelpLink xmlns="4873beb7-5857-4685-be1f-d57550cc96cc" xsi:nil="true"/>
    <LocComments xmlns="4873beb7-5857-4685-be1f-d57550cc96cc" xsi:nil="true"/>
    <LocRecommendedHandoff xmlns="4873beb7-5857-4685-be1f-d57550cc96cc" xsi:nil="true"/>
    <SourceTitle xmlns="4873beb7-5857-4685-be1f-d57550cc96cc" xsi:nil="true"/>
    <CSXUpdate xmlns="4873beb7-5857-4685-be1f-d57550cc96cc">false</CSXUpdate>
    <IntlLocPriority xmlns="4873beb7-5857-4685-be1f-d57550cc96cc" xsi:nil="true"/>
    <UAProjectedTotalWords xmlns="4873beb7-5857-4685-be1f-d57550cc96cc" xsi:nil="true"/>
    <AssetType xmlns="4873beb7-5857-4685-be1f-d57550cc96cc">TP</AssetType>
    <MachineTranslated xmlns="4873beb7-5857-4685-be1f-d57550cc96cc">false</MachineTranslated>
    <OutputCachingOn xmlns="4873beb7-5857-4685-be1f-d57550cc96cc">false</OutputCachingOn>
    <TemplateStatus xmlns="4873beb7-5857-4685-be1f-d57550cc96cc">Complete</TemplateStatus>
    <IsSearchable xmlns="4873beb7-5857-4685-be1f-d57550cc96cc">true</IsSearchable>
    <ContentItem xmlns="4873beb7-5857-4685-be1f-d57550cc96cc" xsi:nil="true"/>
    <HandoffToMSDN xmlns="4873beb7-5857-4685-be1f-d57550cc96cc" xsi:nil="true"/>
    <ShowIn xmlns="4873beb7-5857-4685-be1f-d57550cc96cc">Show everywhere</ShowIn>
    <ThumbnailAssetId xmlns="4873beb7-5857-4685-be1f-d57550cc96cc" xsi:nil="true"/>
    <UALocComments xmlns="4873beb7-5857-4685-be1f-d57550cc96cc" xsi:nil="true"/>
    <UALocRecommendation xmlns="4873beb7-5857-4685-be1f-d57550cc96cc">Localize</UALocRecommendation>
    <LastModifiedDateTime xmlns="4873beb7-5857-4685-be1f-d57550cc96cc" xsi:nil="true"/>
    <LegacyData xmlns="4873beb7-5857-4685-be1f-d57550cc96cc" xsi:nil="true"/>
    <LocManualTestRequired xmlns="4873beb7-5857-4685-be1f-d57550cc96cc">false</LocManualTestRequired>
    <LocMarketGroupTiers2 xmlns="4873beb7-5857-4685-be1f-d57550cc96cc" xsi:nil="true"/>
    <ClipArtFilename xmlns="4873beb7-5857-4685-be1f-d57550cc96cc" xsi:nil="true"/>
    <TPApplication xmlns="4873beb7-5857-4685-be1f-d57550cc96cc" xsi:nil="true"/>
    <CSXHash xmlns="4873beb7-5857-4685-be1f-d57550cc96cc" xsi:nil="true"/>
    <DirectSourceMarket xmlns="4873beb7-5857-4685-be1f-d57550cc96cc" xsi:nil="true"/>
    <PrimaryImageGen xmlns="4873beb7-5857-4685-be1f-d57550cc96cc">true</PrimaryImageGen>
    <PlannedPubDate xmlns="4873beb7-5857-4685-be1f-d57550cc96cc" xsi:nil="true"/>
    <CSXSubmissionMarket xmlns="4873beb7-5857-4685-be1f-d57550cc96cc" xsi:nil="true"/>
    <Downloads xmlns="4873beb7-5857-4685-be1f-d57550cc96cc">0</Downloads>
    <ArtSampleDocs xmlns="4873beb7-5857-4685-be1f-d57550cc96cc" xsi:nil="true"/>
    <TrustLevel xmlns="4873beb7-5857-4685-be1f-d57550cc96cc">1 Microsoft Managed Content</TrustLevel>
    <BlockPublish xmlns="4873beb7-5857-4685-be1f-d57550cc96cc">false</BlockPublish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BusinessGroup xmlns="4873beb7-5857-4685-be1f-d57550cc96cc" xsi:nil="true"/>
    <Providers xmlns="4873beb7-5857-4685-be1f-d57550cc96cc" xsi:nil="true"/>
    <TemplateTemplateType xmlns="4873beb7-5857-4685-be1f-d57550cc96cc">PowerPoint Presentation Template</TemplateTemplateType>
    <TimesCloned xmlns="4873beb7-5857-4685-be1f-d57550cc96cc" xsi:nil="true"/>
    <TPAppVersion xmlns="4873beb7-5857-4685-be1f-d57550cc96cc" xsi:nil="true"/>
    <VoteCount xmlns="4873beb7-5857-4685-be1f-d57550cc96cc" xsi:nil="true"/>
    <AverageRating xmlns="4873beb7-5857-4685-be1f-d57550cc96cc" xsi:nil="true"/>
    <FeatureTagsTaxHTField0 xmlns="4873beb7-5857-4685-be1f-d57550cc96cc">
      <Terms xmlns="http://schemas.microsoft.com/office/infopath/2007/PartnerControls"/>
    </FeatureTagsTaxHTField0>
    <Provider xmlns="4873beb7-5857-4685-be1f-d57550cc96cc" xsi:nil="true"/>
    <UACurrentWords xmlns="4873beb7-5857-4685-be1f-d57550cc96cc" xsi:nil="true"/>
    <AssetId xmlns="4873beb7-5857-4685-be1f-d57550cc96cc">TP103108989</AssetId>
    <TPClientViewer xmlns="4873beb7-5857-4685-be1f-d57550cc96cc" xsi:nil="true"/>
    <DSATActionTaken xmlns="4873beb7-5857-4685-be1f-d57550cc96cc" xsi:nil="true"/>
    <APEditor xmlns="4873beb7-5857-4685-be1f-d57550cc96cc">
      <UserInfo>
        <DisplayName/>
        <AccountId xsi:nil="true"/>
        <AccountType/>
      </UserInfo>
    </APEditor>
    <TPInstallLocation xmlns="4873beb7-5857-4685-be1f-d57550cc96cc" xsi:nil="true"/>
    <OOCacheId xmlns="4873beb7-5857-4685-be1f-d57550cc96cc" xsi:nil="true"/>
    <IsDeleted xmlns="4873beb7-5857-4685-be1f-d57550cc96cc">false</IsDeleted>
    <PublishTargets xmlns="4873beb7-5857-4685-be1f-d57550cc96cc">OfficeOnlineVNext</PublishTargets>
    <ApprovalLog xmlns="4873beb7-5857-4685-be1f-d57550cc96cc" xsi:nil="true"/>
    <BugNumber xmlns="4873beb7-5857-4685-be1f-d57550cc96cc" xsi:nil="true"/>
    <CrawlForDependencies xmlns="4873beb7-5857-4685-be1f-d57550cc96cc">false</CrawlForDependencies>
    <InternalTagsTaxHTField0 xmlns="4873beb7-5857-4685-be1f-d57550cc96cc">
      <Terms xmlns="http://schemas.microsoft.com/office/infopath/2007/PartnerControls"/>
    </InternalTagsTaxHTField0>
    <LastHandOff xmlns="4873beb7-5857-4685-be1f-d57550cc96cc" xsi:nil="true"/>
    <Milestone xmlns="4873beb7-5857-4685-be1f-d57550cc96cc" xsi:nil="true"/>
    <OriginalRelease xmlns="4873beb7-5857-4685-be1f-d57550cc96cc">15</OriginalRelease>
    <RecommendationsModifier xmlns="4873beb7-5857-4685-be1f-d57550cc96cc" xsi:nil="true"/>
    <ScenarioTagsTaxHTField0 xmlns="4873beb7-5857-4685-be1f-d57550cc96cc">
      <Terms xmlns="http://schemas.microsoft.com/office/infopath/2007/PartnerControls"/>
    </ScenarioTagsTaxHTField0>
    <UANotes xmlns="4873beb7-5857-4685-be1f-d57550cc96c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B27CC87-6FC8-4530-837B-05E3206F9E3A}">
  <ds:schemaRefs>
    <ds:schemaRef ds:uri="http://purl.org/dc/dcmitype/"/>
    <ds:schemaRef ds:uri="4873beb7-5857-4685-be1f-d57550cc96cc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7B054E95-8D0F-4ABD-9890-8D8ACDAEC67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3C9E886-5445-485C-9DD4-AF24B97C2D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tf03108991</Template>
  <TotalTime>0</TotalTime>
  <Words>25</Words>
  <Application>Microsoft Office PowerPoint</Application>
  <PresentationFormat>On-screen Show (4:3)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Palatino Linotype</vt:lpstr>
      <vt:lpstr>Certificate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2017-02-08T08:54:32Z</dcterms:created>
  <dcterms:modified xsi:type="dcterms:W3CDTF">2017-02-08T08:55:30Z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