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91544" y="316335"/>
            <a:ext cx="6272772" cy="2017791"/>
          </a:xfrm>
        </p:spPr>
        <p:txBody>
          <a:bodyPr/>
          <a:lstStyle/>
          <a:p>
            <a:r>
              <a:rPr lang="en-US" sz="3600" dirty="0" smtClean="0"/>
              <a:t>Certificate of completion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05243" y="2080965"/>
            <a:ext cx="8045373" cy="4019046"/>
          </a:xfrm>
        </p:spPr>
        <p:txBody>
          <a:bodyPr>
            <a:normAutofit/>
          </a:bodyPr>
          <a:lstStyle/>
          <a:p>
            <a:r>
              <a:rPr lang="en-US" dirty="0" smtClean="0"/>
              <a:t>This certificate is awarded to</a:t>
            </a:r>
          </a:p>
          <a:p>
            <a:endParaRPr lang="en-US" dirty="0"/>
          </a:p>
          <a:p>
            <a:r>
              <a:rPr lang="en-US" dirty="0" smtClean="0"/>
              <a:t>___________________________</a:t>
            </a:r>
          </a:p>
          <a:p>
            <a:endParaRPr lang="en-US" dirty="0"/>
          </a:p>
          <a:p>
            <a:r>
              <a:rPr lang="en-US" dirty="0" smtClean="0"/>
              <a:t>For patiently completing the service</a:t>
            </a:r>
          </a:p>
          <a:p>
            <a:r>
              <a:rPr lang="en-US" dirty="0" smtClean="0"/>
              <a:t>_______________</a:t>
            </a:r>
          </a:p>
          <a:p>
            <a:r>
              <a:rPr lang="en-US" dirty="0" smtClean="0"/>
              <a:t>Name of program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Company signature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7816426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2</TotalTime>
  <Words>20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Gill Sans MT</vt:lpstr>
      <vt:lpstr>Impact</vt:lpstr>
      <vt:lpstr>Badge</vt:lpstr>
      <vt:lpstr>Certificate of completion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completion</dc:title>
  <dc:creator>user</dc:creator>
  <cp:lastModifiedBy>user</cp:lastModifiedBy>
  <cp:revision>1</cp:revision>
  <dcterms:created xsi:type="dcterms:W3CDTF">2017-02-11T00:58:41Z</dcterms:created>
  <dcterms:modified xsi:type="dcterms:W3CDTF">2017-02-11T01:00:47Z</dcterms:modified>
</cp:coreProperties>
</file>