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34D819-9F07-4261-B09B-9E467E5D9002}" type="datetimeFigureOut">
              <a:rPr lang="en-US" dirty="0"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766878-3199-4EAB-94E7-2D6D11070E1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ertific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/>
          <p:cNvCxnSpPr/>
          <p:nvPr userDrawn="1"/>
        </p:nvCxnSpPr>
        <p:spPr>
          <a:xfrm>
            <a:off x="3606800" y="5638800"/>
            <a:ext cx="4978400" cy="1588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219200" y="990600"/>
            <a:ext cx="9753600" cy="304800"/>
          </a:xfrm>
        </p:spPr>
        <p:txBody>
          <a:bodyPr wrap="none" anchor="ctr"/>
          <a:lstStyle>
            <a:lvl1pPr marL="0" indent="0" algn="ctr">
              <a:buNone/>
              <a:defRPr sz="1400" cap="all" baseline="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1"/>
          </p:nvPr>
        </p:nvSpPr>
        <p:spPr>
          <a:xfrm>
            <a:off x="1219200" y="1752600"/>
            <a:ext cx="9753600" cy="304800"/>
          </a:xfrm>
        </p:spPr>
        <p:txBody>
          <a:bodyPr wrap="none" anchor="ctr"/>
          <a:lstStyle>
            <a:lvl1pPr marL="0" indent="0" algn="ctr">
              <a:spcBef>
                <a:spcPts val="0"/>
              </a:spcBef>
              <a:buFontTx/>
              <a:buNone/>
              <a:defRPr sz="140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  <a:lvl2pPr indent="0">
              <a:spcBef>
                <a:spcPts val="0"/>
              </a:spcBef>
              <a:buFontTx/>
              <a:buNone/>
              <a:defRPr/>
            </a:lvl2pPr>
            <a:lvl3pPr indent="0">
              <a:spcBef>
                <a:spcPts val="0"/>
              </a:spcBef>
              <a:buFontTx/>
              <a:buNone/>
              <a:defRPr/>
            </a:lvl3pPr>
            <a:lvl4pPr indent="0">
              <a:spcBef>
                <a:spcPts val="0"/>
              </a:spcBef>
              <a:buFontTx/>
              <a:buNone/>
              <a:defRPr/>
            </a:lvl4pPr>
            <a:lvl5pPr indent="0">
              <a:spcBef>
                <a:spcPts val="0"/>
              </a:spcBef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body" sz="quarter" idx="12"/>
          </p:nvPr>
        </p:nvSpPr>
        <p:spPr>
          <a:xfrm>
            <a:off x="1219200" y="4061637"/>
            <a:ext cx="9753600" cy="205563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FontTx/>
              <a:buNone/>
              <a:defRPr sz="105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Rectangle 11"/>
          <p:cNvSpPr>
            <a:spLocks noGrp="1"/>
          </p:cNvSpPr>
          <p:nvPr>
            <p:ph type="body" sz="quarter" idx="13"/>
          </p:nvPr>
        </p:nvSpPr>
        <p:spPr>
          <a:xfrm>
            <a:off x="1219200" y="4267201"/>
            <a:ext cx="9753600" cy="357963"/>
          </a:xfrm>
        </p:spPr>
        <p:txBody>
          <a:bodyPr wrap="none" anchor="ctr"/>
          <a:lstStyle>
            <a:lvl1pPr marL="0" indent="0" algn="ctr">
              <a:spcBef>
                <a:spcPts val="0"/>
              </a:spcBef>
              <a:buFontTx/>
              <a:buNone/>
              <a:defRPr sz="1800" cap="all" baseline="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Rectangle 13"/>
          <p:cNvSpPr>
            <a:spLocks noGrp="1"/>
          </p:cNvSpPr>
          <p:nvPr>
            <p:ph type="body" sz="quarter" idx="14"/>
          </p:nvPr>
        </p:nvSpPr>
        <p:spPr>
          <a:xfrm>
            <a:off x="1219200" y="4637567"/>
            <a:ext cx="9753600" cy="228600"/>
          </a:xfrm>
        </p:spPr>
        <p:txBody>
          <a:bodyPr wrap="none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40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Rectangle 14"/>
          <p:cNvSpPr>
            <a:spLocks noGrp="1"/>
          </p:cNvSpPr>
          <p:nvPr>
            <p:ph type="body" sz="quarter" idx="15"/>
          </p:nvPr>
        </p:nvSpPr>
        <p:spPr>
          <a:xfrm>
            <a:off x="1219200" y="5638800"/>
            <a:ext cx="9753600" cy="228600"/>
          </a:xfrm>
        </p:spPr>
        <p:txBody>
          <a:bodyPr wrap="none" anchor="ctr"/>
          <a:lstStyle>
            <a:lvl1pPr marL="0" indent="0" algn="ctr">
              <a:spcBef>
                <a:spcPts val="0"/>
              </a:spcBef>
              <a:buFontTx/>
              <a:buNone/>
              <a:defRPr sz="105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1219200" y="3276600"/>
            <a:ext cx="9753600" cy="774405"/>
          </a:xfrm>
        </p:spPr>
        <p:txBody>
          <a:bodyPr anchor="b">
            <a:normAutofit/>
          </a:bodyPr>
          <a:lstStyle>
            <a:lvl1pPr marL="0" indent="0" algn="ctr">
              <a:spcBef>
                <a:spcPts val="0"/>
              </a:spcBef>
              <a:buFontTx/>
              <a:buNone/>
              <a:defRPr sz="4400" kern="1200" cap="all" baseline="0">
                <a:solidFill>
                  <a:schemeClr val="tx2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219200" y="1295400"/>
            <a:ext cx="9753600" cy="457200"/>
          </a:xfrm>
          <a:prstGeom prst="rect">
            <a:avLst/>
          </a:prstGeom>
        </p:spPr>
        <p:txBody>
          <a:bodyPr rtlCol="0">
            <a:noAutofit/>
          </a:bodyPr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9920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9334D819-9F07-4261-B09B-9E467E5D9002}" type="datetimeFigureOut">
              <a:rPr lang="en-US" dirty="0"/>
              <a:pPr/>
              <a:t>2/11/2017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fld id="{71766878-3199-4EAB-94E7-2D6D11070E14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lnSpcReduction="10000"/>
          </a:bodyPr>
          <a:lstStyle/>
          <a:p>
            <a:pPr>
              <a:defRPr/>
            </a:pPr>
            <a:r>
              <a:rPr lang="en-US" dirty="0" smtClean="0"/>
              <a:t>Department/division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 rtlCol="0">
            <a:normAutofit lnSpcReduction="10000"/>
          </a:bodyPr>
          <a:lstStyle/>
          <a:p>
            <a:pPr>
              <a:defRPr/>
            </a:pPr>
            <a:r>
              <a:rPr lang="en-US" dirty="0"/>
              <a:t>i</a:t>
            </a:r>
            <a:r>
              <a:rPr lang="en-US" dirty="0" smtClean="0"/>
              <a:t>s hereby granted to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2438400" y="4062414"/>
            <a:ext cx="7315200" cy="204787"/>
          </a:xfrm>
        </p:spPr>
        <p:txBody>
          <a:bodyPr rtlCol="0">
            <a:noAutofit/>
          </a:bodyPr>
          <a:lstStyle/>
          <a:p>
            <a:pPr>
              <a:defRPr/>
            </a:pPr>
            <a:r>
              <a:rPr lang="en-US" sz="1600" dirty="0" smtClean="0"/>
              <a:t>For a great completion of the </a:t>
            </a:r>
            <a:endParaRPr lang="en-US" sz="16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438400" y="4267200"/>
            <a:ext cx="7315200" cy="357188"/>
          </a:xfrm>
        </p:spPr>
        <p:txBody>
          <a:bodyPr rtlCol="0">
            <a:normAutofit fontScale="92500" lnSpcReduction="10000"/>
          </a:bodyPr>
          <a:lstStyle/>
          <a:p>
            <a:pPr>
              <a:defRPr/>
            </a:pPr>
            <a:r>
              <a:rPr lang="en-US" dirty="0" smtClean="0"/>
              <a:t>Project/team name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2438400" y="4637088"/>
            <a:ext cx="7315200" cy="228600"/>
          </a:xfrm>
        </p:spPr>
        <p:txBody>
          <a:bodyPr rtlCol="0"/>
          <a:lstStyle/>
          <a:p>
            <a:pPr>
              <a:defRPr/>
            </a:pPr>
            <a:r>
              <a:rPr lang="en-US" dirty="0" smtClean="0"/>
              <a:t>Awarded: &lt;date&gt;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/>
        <p:txBody>
          <a:bodyPr rtlCol="0">
            <a:normAutofit fontScale="92500" lnSpcReduction="20000"/>
          </a:bodyPr>
          <a:lstStyle/>
          <a:p>
            <a:pPr>
              <a:defRPr/>
            </a:pPr>
            <a:r>
              <a:rPr lang="en-US" dirty="0" smtClean="0"/>
              <a:t>Presenter name and title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6"/>
          </p:nvPr>
        </p:nvSpPr>
        <p:spPr>
          <a:xfrm>
            <a:off x="2438400" y="3276600"/>
            <a:ext cx="7315200" cy="774700"/>
          </a:xfrm>
        </p:spPr>
        <p:txBody>
          <a:bodyPr rtlCol="0">
            <a:normAutofit lnSpcReduction="10000"/>
          </a:bodyPr>
          <a:lstStyle/>
          <a:p>
            <a:pPr>
              <a:defRPr/>
            </a:pPr>
            <a:r>
              <a:rPr lang="en-US" dirty="0" smtClean="0"/>
              <a:t>Employee name</a:t>
            </a:r>
            <a:endParaRPr lang="en-US" dirty="0"/>
          </a:p>
        </p:txBody>
      </p:sp>
      <p:sp>
        <p:nvSpPr>
          <p:cNvPr id="7177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Certificate of completion</a:t>
            </a:r>
            <a:endParaRPr lang="en-US" dirty="0" smtClean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3352800" y="5638800"/>
            <a:ext cx="5486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29804789"/>
      </p:ext>
    </p:extLst>
  </p:cSld>
  <p:clrMapOvr>
    <a:masterClrMapping/>
  </p:clrMapOvr>
</p:sld>
</file>

<file path=ppt/theme/theme1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TM10001106[[fn=Badge]]</Template>
  <TotalTime>0</TotalTime>
  <Words>27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Gill Sans MT</vt:lpstr>
      <vt:lpstr>Impact</vt:lpstr>
      <vt:lpstr>Badge</vt:lpstr>
      <vt:lpstr>Certificate of completion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Award</dc:title>
  <dc:creator>user</dc:creator>
  <cp:lastModifiedBy>user</cp:lastModifiedBy>
  <cp:revision>2</cp:revision>
  <dcterms:created xsi:type="dcterms:W3CDTF">2017-02-10T02:11:23Z</dcterms:created>
  <dcterms:modified xsi:type="dcterms:W3CDTF">2017-02-11T00:22:00Z</dcterms:modified>
</cp:coreProperties>
</file>