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7C1AF-91BD-4C72-AD05-F4BF5761F9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526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E5943-CF20-495F-B798-F6B25994FE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177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6A085-3C30-48BE-A87D-1D18557976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172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EC788-B222-4B8F-A5E0-D2634561FC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141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CC493-559C-4AD4-AC3A-9D24C14563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69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B7A1D-96F4-4F05-B719-044F306E1E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345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036E83-4A98-4ECE-BD2C-9A2DF8590E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974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F7A03A-F7CB-40CD-9BC4-992DA2BA85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673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397B91-C588-467F-BB08-D5B281B296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390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A313E-3D77-4992-B9FF-D02CE1AA57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995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20214-E121-45B8-984F-B5D33CE2BD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918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8D26E63-F0C3-459A-9200-57AE8D4692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0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Tahoma" pitchFamily="34" charset="0"/>
            </a:endParaRP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81000" y="0"/>
            <a:ext cx="853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52400" y="457200"/>
            <a:ext cx="8763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200" b="1"/>
              <a:t>INTERVENTION:</a:t>
            </a:r>
            <a:endParaRPr lang="en-US" sz="1200"/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52400" y="152400"/>
            <a:ext cx="64928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b="1">
                <a:solidFill>
                  <a:srgbClr val="FFFF99"/>
                </a:solidFill>
              </a:rPr>
              <a:t>[Name of your agency]</a:t>
            </a:r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0" y="1143000"/>
            <a:ext cx="9144000" cy="0"/>
          </a:xfrm>
          <a:prstGeom prst="line">
            <a:avLst/>
          </a:prstGeom>
          <a:noFill/>
          <a:ln w="50800">
            <a:solidFill>
              <a:srgbClr val="FFFF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2400" y="3200400"/>
            <a:ext cx="4191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9063" indent="-119063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000" b="1"/>
              <a:t>Process Measures</a:t>
            </a:r>
          </a:p>
          <a:p>
            <a:pPr eaLnBrk="1" hangingPunct="1">
              <a:buFontTx/>
              <a:buChar char="•"/>
            </a:pPr>
            <a:r>
              <a:rPr lang="en-US" sz="1000"/>
              <a:t>[list your process measures here] 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52400" y="5562600"/>
            <a:ext cx="41910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000" b="1"/>
              <a:t>Outcome Measure</a:t>
            </a:r>
            <a:endParaRPr lang="en-US" sz="1000"/>
          </a:p>
          <a:p>
            <a:pPr eaLnBrk="1" hangingPunct="1"/>
            <a:r>
              <a:rPr lang="en-US" sz="1000"/>
              <a:t>[insert your outcome measure here] </a:t>
            </a:r>
          </a:p>
          <a:p>
            <a:pPr eaLnBrk="1" hangingPunct="1">
              <a:spcBef>
                <a:spcPct val="50000"/>
              </a:spcBef>
            </a:pPr>
            <a:endParaRPr lang="en-US" sz="1000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4648200" y="1219200"/>
            <a:ext cx="4191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4625" indent="-17462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000" b="1" dirty="0"/>
              <a:t>KEY ACTION STEPS</a:t>
            </a:r>
          </a:p>
          <a:p>
            <a:pPr eaLnBrk="1" hangingPunct="1">
              <a:buFontTx/>
              <a:buAutoNum type="arabicPeriod"/>
            </a:pPr>
            <a:r>
              <a:rPr lang="en-US" sz="1000" dirty="0"/>
              <a:t>[list the key action steps that you will implement to achieve your aim]</a:t>
            </a:r>
          </a:p>
          <a:p>
            <a:pPr eaLnBrk="1" hangingPunct="1">
              <a:buFontTx/>
              <a:buAutoNum type="arabicPeriod"/>
            </a:pPr>
            <a:endParaRPr lang="en-US" sz="1000" dirty="0"/>
          </a:p>
          <a:p>
            <a:pPr eaLnBrk="1" hangingPunct="1">
              <a:buFontTx/>
              <a:buAutoNum type="arabicPeriod"/>
            </a:pPr>
            <a:endParaRPr lang="en-US" sz="1000" dirty="0"/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4648200" y="5638800"/>
            <a:ext cx="4191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9063" indent="-119063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000" b="1"/>
              <a:t>LESSONS LEARNED</a:t>
            </a:r>
          </a:p>
          <a:p>
            <a:pPr eaLnBrk="1" hangingPunct="1">
              <a:spcBef>
                <a:spcPct val="50000"/>
              </a:spcBef>
            </a:pPr>
            <a:r>
              <a:rPr lang="en-US" sz="1000" b="1"/>
              <a:t>[describe 2-3 key lessons that you learned through this QI process]</a:t>
            </a: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4648200" y="4495800"/>
            <a:ext cx="41910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000" b="1"/>
              <a:t>RESULTS/OUTCOMES</a:t>
            </a:r>
            <a:endParaRPr lang="en-US" sz="1000"/>
          </a:p>
          <a:p>
            <a:pPr eaLnBrk="1" hangingPunct="1">
              <a:spcBef>
                <a:spcPct val="50000"/>
              </a:spcBef>
            </a:pPr>
            <a:r>
              <a:rPr lang="en-US" sz="1000"/>
              <a:t>[Indicate whether or not you achieved your aim and your measures.  Describe your results.]</a:t>
            </a: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152400" y="2133600"/>
            <a:ext cx="4191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000" b="1"/>
              <a:t>Aim</a:t>
            </a:r>
            <a:r>
              <a:rPr lang="en-US" sz="1000"/>
              <a:t>  </a:t>
            </a:r>
          </a:p>
          <a:p>
            <a:pPr eaLnBrk="1" hangingPunct="1"/>
            <a:r>
              <a:rPr lang="en-US" sz="1000"/>
              <a:t>[Insert your aim statement here]</a:t>
            </a: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152400" y="1219200"/>
            <a:ext cx="41910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000" b="1"/>
              <a:t>PROBLEM/SITUATION</a:t>
            </a:r>
            <a:endParaRPr lang="en-US" sz="1000"/>
          </a:p>
          <a:p>
            <a:pPr eaLnBrk="1" hangingPunct="1"/>
            <a:r>
              <a:rPr lang="en-US" sz="1000"/>
              <a:t>[Describe the issue/problem that you hope to address by implementing the intervention]</a:t>
            </a:r>
          </a:p>
          <a:p>
            <a:pPr eaLnBrk="1" hangingPunct="1">
              <a:spcBef>
                <a:spcPct val="50000"/>
              </a:spcBef>
            </a:pPr>
            <a:endParaRPr lang="en-US" sz="1000"/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4648200" y="2971800"/>
            <a:ext cx="41910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000" b="1"/>
              <a:t>ANALYSIS</a:t>
            </a:r>
            <a:endParaRPr lang="en-US" sz="1000"/>
          </a:p>
          <a:p>
            <a:pPr eaLnBrk="1" hangingPunct="1">
              <a:spcBef>
                <a:spcPct val="50000"/>
              </a:spcBef>
            </a:pPr>
            <a:r>
              <a:rPr lang="en-US" sz="1000"/>
              <a:t>[Describe what worked well and what didn’t, changes that you made along the way, things that you might do differently next time]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6934200" y="304800"/>
            <a:ext cx="197326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 smtClean="0">
                <a:latin typeface="Tahoma" pitchFamily="34" charset="0"/>
              </a:rPr>
              <a:t>Storyboard Action Plan</a:t>
            </a:r>
            <a:endParaRPr lang="en-US" dirty="0">
              <a:latin typeface="Tahoma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130</Words>
  <PresentationFormat>On-screen Show (4:3)</PresentationFormat>
  <Paragraphs>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PowerPoint Presentation</vt:lpstr>
    </vt:vector>
  </TitlesOfParts>
  <Company>Minnesota Department of Health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user</cp:lastModifiedBy>
  <cp:revision>4</cp:revision>
  <dcterms:created xsi:type="dcterms:W3CDTF">2011-02-07T17:26:35Z</dcterms:created>
  <dcterms:modified xsi:type="dcterms:W3CDTF">2015-10-26T23:31:50Z</dcterms:modified>
</cp:coreProperties>
</file>