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0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2/9/2017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2/9/2017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>
            <p:ph type="title" idx="4294967295"/>
          </p:nvPr>
        </p:nvSpPr>
        <p:spPr>
          <a:xfrm>
            <a:off x="2209800" y="609600"/>
            <a:ext cx="7772400" cy="1524000"/>
          </a:xfrm>
          <a:noFill/>
        </p:spPr>
        <p:txBody>
          <a:bodyPr/>
          <a:lstStyle/>
          <a:p>
            <a:pPr eaLnBrk="1" hangingPunct="1"/>
            <a:r>
              <a:rPr lang="en-US" smtClean="0"/>
              <a:t>[Company Name]</a:t>
            </a:r>
            <a:br>
              <a:rPr lang="en-US" smtClean="0"/>
            </a:br>
            <a:r>
              <a:rPr lang="en-US" smtClean="0"/>
              <a:t>Certificate of Completion</a:t>
            </a:r>
          </a:p>
        </p:txBody>
      </p:sp>
      <p:sp>
        <p:nvSpPr>
          <p:cNvPr id="3075" name="Rectangle 3"/>
          <p:cNvSpPr>
            <a:spLocks noChangeArrowheads="1"/>
          </p:cNvSpPr>
          <p:nvPr>
            <p:ph type="body" sz="half" idx="4294967295"/>
          </p:nvPr>
        </p:nvSpPr>
        <p:spPr>
          <a:xfrm>
            <a:off x="2209800" y="2209800"/>
            <a:ext cx="7772400" cy="1620838"/>
          </a:xfrm>
          <a:noFill/>
        </p:spPr>
        <p:txBody>
          <a:bodyPr>
            <a:normAutofit lnSpcReduction="10000"/>
          </a:bodyPr>
          <a:lstStyle/>
          <a:p>
            <a:pPr marL="0" indent="0"/>
            <a:r>
              <a:rPr lang="en-US" sz="2400" dirty="0"/>
              <a:t>is hereby granted to:</a:t>
            </a:r>
          </a:p>
          <a:p>
            <a:pPr marL="0" indent="0"/>
            <a:r>
              <a:rPr lang="en-US" sz="3600" u="sng" dirty="0"/>
              <a:t>[name here]</a:t>
            </a:r>
          </a:p>
          <a:p>
            <a:pPr marL="0" indent="0"/>
            <a:r>
              <a:rPr lang="en-US" sz="2400" dirty="0"/>
              <a:t>to certify that they have completed to satisfaction</a:t>
            </a:r>
          </a:p>
        </p:txBody>
      </p:sp>
      <p:grpSp>
        <p:nvGrpSpPr>
          <p:cNvPr id="3076" name="Group 4"/>
          <p:cNvGrpSpPr>
            <a:grpSpLocks/>
          </p:cNvGrpSpPr>
          <p:nvPr/>
        </p:nvGrpSpPr>
        <p:grpSpPr bwMode="auto">
          <a:xfrm>
            <a:off x="2582863" y="3963988"/>
            <a:ext cx="1955800" cy="2298700"/>
            <a:chOff x="667" y="2497"/>
            <a:chExt cx="1232" cy="1448"/>
          </a:xfrm>
        </p:grpSpPr>
        <p:sp>
          <p:nvSpPr>
            <p:cNvPr id="3081" name="Freeform 5"/>
            <p:cNvSpPr>
              <a:spLocks/>
            </p:cNvSpPr>
            <p:nvPr/>
          </p:nvSpPr>
          <p:spPr bwMode="auto">
            <a:xfrm>
              <a:off x="707" y="3170"/>
              <a:ext cx="545" cy="761"/>
            </a:xfrm>
            <a:custGeom>
              <a:avLst/>
              <a:gdLst>
                <a:gd name="T0" fmla="*/ 389 w 545"/>
                <a:gd name="T1" fmla="*/ 0 h 761"/>
                <a:gd name="T2" fmla="*/ 258 w 545"/>
                <a:gd name="T3" fmla="*/ 158 h 761"/>
                <a:gd name="T4" fmla="*/ 167 w 545"/>
                <a:gd name="T5" fmla="*/ 300 h 761"/>
                <a:gd name="T6" fmla="*/ 92 w 545"/>
                <a:gd name="T7" fmla="*/ 399 h 761"/>
                <a:gd name="T8" fmla="*/ 0 w 545"/>
                <a:gd name="T9" fmla="*/ 544 h 761"/>
                <a:gd name="T10" fmla="*/ 253 w 545"/>
                <a:gd name="T11" fmla="*/ 559 h 761"/>
                <a:gd name="T12" fmla="*/ 360 w 545"/>
                <a:gd name="T13" fmla="*/ 760 h 761"/>
                <a:gd name="T14" fmla="*/ 422 w 545"/>
                <a:gd name="T15" fmla="*/ 652 h 761"/>
                <a:gd name="T16" fmla="*/ 486 w 545"/>
                <a:gd name="T17" fmla="*/ 484 h 761"/>
                <a:gd name="T18" fmla="*/ 526 w 545"/>
                <a:gd name="T19" fmla="*/ 292 h 761"/>
                <a:gd name="T20" fmla="*/ 542 w 545"/>
                <a:gd name="T21" fmla="*/ 140 h 761"/>
                <a:gd name="T22" fmla="*/ 544 w 545"/>
                <a:gd name="T23" fmla="*/ 31 h 761"/>
                <a:gd name="T24" fmla="*/ 389 w 545"/>
                <a:gd name="T25" fmla="*/ 0 h 76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545"/>
                <a:gd name="T40" fmla="*/ 0 h 761"/>
                <a:gd name="T41" fmla="*/ 545 w 545"/>
                <a:gd name="T42" fmla="*/ 761 h 761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545" h="761">
                  <a:moveTo>
                    <a:pt x="389" y="0"/>
                  </a:moveTo>
                  <a:lnTo>
                    <a:pt x="258" y="158"/>
                  </a:lnTo>
                  <a:lnTo>
                    <a:pt x="167" y="300"/>
                  </a:lnTo>
                  <a:lnTo>
                    <a:pt x="92" y="399"/>
                  </a:lnTo>
                  <a:lnTo>
                    <a:pt x="0" y="544"/>
                  </a:lnTo>
                  <a:lnTo>
                    <a:pt x="253" y="559"/>
                  </a:lnTo>
                  <a:lnTo>
                    <a:pt x="360" y="760"/>
                  </a:lnTo>
                  <a:lnTo>
                    <a:pt x="422" y="652"/>
                  </a:lnTo>
                  <a:lnTo>
                    <a:pt x="486" y="484"/>
                  </a:lnTo>
                  <a:lnTo>
                    <a:pt x="526" y="292"/>
                  </a:lnTo>
                  <a:lnTo>
                    <a:pt x="542" y="140"/>
                  </a:lnTo>
                  <a:lnTo>
                    <a:pt x="544" y="31"/>
                  </a:lnTo>
                  <a:lnTo>
                    <a:pt x="389" y="0"/>
                  </a:lnTo>
                </a:path>
              </a:pathLst>
            </a:cu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3082" name="Freeform 6"/>
            <p:cNvSpPr>
              <a:spLocks/>
            </p:cNvSpPr>
            <p:nvPr/>
          </p:nvSpPr>
          <p:spPr bwMode="auto">
            <a:xfrm>
              <a:off x="1190" y="2963"/>
              <a:ext cx="709" cy="982"/>
            </a:xfrm>
            <a:custGeom>
              <a:avLst/>
              <a:gdLst>
                <a:gd name="T0" fmla="*/ 147 w 709"/>
                <a:gd name="T1" fmla="*/ 139 h 982"/>
                <a:gd name="T2" fmla="*/ 323 w 709"/>
                <a:gd name="T3" fmla="*/ 331 h 982"/>
                <a:gd name="T4" fmla="*/ 427 w 709"/>
                <a:gd name="T5" fmla="*/ 467 h 982"/>
                <a:gd name="T6" fmla="*/ 507 w 709"/>
                <a:gd name="T7" fmla="*/ 571 h 982"/>
                <a:gd name="T8" fmla="*/ 603 w 709"/>
                <a:gd name="T9" fmla="*/ 666 h 982"/>
                <a:gd name="T10" fmla="*/ 708 w 709"/>
                <a:gd name="T11" fmla="*/ 786 h 982"/>
                <a:gd name="T12" fmla="*/ 369 w 709"/>
                <a:gd name="T13" fmla="*/ 711 h 982"/>
                <a:gd name="T14" fmla="*/ 261 w 709"/>
                <a:gd name="T15" fmla="*/ 903 h 982"/>
                <a:gd name="T16" fmla="*/ 228 w 709"/>
                <a:gd name="T17" fmla="*/ 981 h 982"/>
                <a:gd name="T18" fmla="*/ 159 w 709"/>
                <a:gd name="T19" fmla="*/ 810 h 982"/>
                <a:gd name="T20" fmla="*/ 96 w 709"/>
                <a:gd name="T21" fmla="*/ 663 h 982"/>
                <a:gd name="T22" fmla="*/ 54 w 709"/>
                <a:gd name="T23" fmla="*/ 522 h 982"/>
                <a:gd name="T24" fmla="*/ 18 w 709"/>
                <a:gd name="T25" fmla="*/ 366 h 982"/>
                <a:gd name="T26" fmla="*/ 0 w 709"/>
                <a:gd name="T27" fmla="*/ 210 h 982"/>
                <a:gd name="T28" fmla="*/ 6 w 709"/>
                <a:gd name="T29" fmla="*/ 63 h 982"/>
                <a:gd name="T30" fmla="*/ 15 w 709"/>
                <a:gd name="T31" fmla="*/ 0 h 982"/>
                <a:gd name="T32" fmla="*/ 147 w 709"/>
                <a:gd name="T33" fmla="*/ 139 h 98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709"/>
                <a:gd name="T52" fmla="*/ 0 h 982"/>
                <a:gd name="T53" fmla="*/ 709 w 709"/>
                <a:gd name="T54" fmla="*/ 982 h 982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709" h="982">
                  <a:moveTo>
                    <a:pt x="147" y="139"/>
                  </a:moveTo>
                  <a:lnTo>
                    <a:pt x="323" y="331"/>
                  </a:lnTo>
                  <a:lnTo>
                    <a:pt x="427" y="467"/>
                  </a:lnTo>
                  <a:lnTo>
                    <a:pt x="507" y="571"/>
                  </a:lnTo>
                  <a:lnTo>
                    <a:pt x="603" y="666"/>
                  </a:lnTo>
                  <a:lnTo>
                    <a:pt x="708" y="786"/>
                  </a:lnTo>
                  <a:lnTo>
                    <a:pt x="369" y="711"/>
                  </a:lnTo>
                  <a:lnTo>
                    <a:pt x="261" y="903"/>
                  </a:lnTo>
                  <a:lnTo>
                    <a:pt x="228" y="981"/>
                  </a:lnTo>
                  <a:lnTo>
                    <a:pt x="159" y="810"/>
                  </a:lnTo>
                  <a:lnTo>
                    <a:pt x="96" y="663"/>
                  </a:lnTo>
                  <a:lnTo>
                    <a:pt x="54" y="522"/>
                  </a:lnTo>
                  <a:lnTo>
                    <a:pt x="18" y="366"/>
                  </a:lnTo>
                  <a:lnTo>
                    <a:pt x="0" y="210"/>
                  </a:lnTo>
                  <a:lnTo>
                    <a:pt x="6" y="63"/>
                  </a:lnTo>
                  <a:lnTo>
                    <a:pt x="15" y="0"/>
                  </a:lnTo>
                  <a:lnTo>
                    <a:pt x="147" y="139"/>
                  </a:lnTo>
                </a:path>
              </a:pathLst>
            </a:custGeom>
            <a:solidFill>
              <a:schemeClr val="bg2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/>
            </a:p>
          </p:txBody>
        </p:sp>
        <p:sp>
          <p:nvSpPr>
            <p:cNvPr id="13319" name="Freeform 7"/>
            <p:cNvSpPr>
              <a:spLocks/>
            </p:cNvSpPr>
            <p:nvPr/>
          </p:nvSpPr>
          <p:spPr bwMode="auto">
            <a:xfrm>
              <a:off x="1126" y="2931"/>
              <a:ext cx="709" cy="982"/>
            </a:xfrm>
            <a:custGeom>
              <a:avLst/>
              <a:gdLst/>
              <a:ahLst/>
              <a:cxnLst>
                <a:cxn ang="0">
                  <a:pos x="252" y="54"/>
                </a:cxn>
                <a:cxn ang="0">
                  <a:pos x="366" y="312"/>
                </a:cxn>
                <a:cxn ang="0">
                  <a:pos x="450" y="459"/>
                </a:cxn>
                <a:cxn ang="0">
                  <a:pos x="519" y="561"/>
                </a:cxn>
                <a:cxn ang="0">
                  <a:pos x="603" y="666"/>
                </a:cxn>
                <a:cxn ang="0">
                  <a:pos x="708" y="786"/>
                </a:cxn>
                <a:cxn ang="0">
                  <a:pos x="369" y="711"/>
                </a:cxn>
                <a:cxn ang="0">
                  <a:pos x="261" y="903"/>
                </a:cxn>
                <a:cxn ang="0">
                  <a:pos x="228" y="981"/>
                </a:cxn>
                <a:cxn ang="0">
                  <a:pos x="159" y="810"/>
                </a:cxn>
                <a:cxn ang="0">
                  <a:pos x="96" y="663"/>
                </a:cxn>
                <a:cxn ang="0">
                  <a:pos x="54" y="522"/>
                </a:cxn>
                <a:cxn ang="0">
                  <a:pos x="18" y="366"/>
                </a:cxn>
                <a:cxn ang="0">
                  <a:pos x="0" y="210"/>
                </a:cxn>
                <a:cxn ang="0">
                  <a:pos x="6" y="63"/>
                </a:cxn>
                <a:cxn ang="0">
                  <a:pos x="15" y="0"/>
                </a:cxn>
                <a:cxn ang="0">
                  <a:pos x="252" y="54"/>
                </a:cxn>
              </a:cxnLst>
              <a:rect l="0" t="0" r="r" b="b"/>
              <a:pathLst>
                <a:path w="709" h="982">
                  <a:moveTo>
                    <a:pt x="252" y="54"/>
                  </a:moveTo>
                  <a:lnTo>
                    <a:pt x="366" y="312"/>
                  </a:lnTo>
                  <a:lnTo>
                    <a:pt x="450" y="459"/>
                  </a:lnTo>
                  <a:lnTo>
                    <a:pt x="519" y="561"/>
                  </a:lnTo>
                  <a:lnTo>
                    <a:pt x="603" y="666"/>
                  </a:lnTo>
                  <a:lnTo>
                    <a:pt x="708" y="786"/>
                  </a:lnTo>
                  <a:lnTo>
                    <a:pt x="369" y="711"/>
                  </a:lnTo>
                  <a:lnTo>
                    <a:pt x="261" y="903"/>
                  </a:lnTo>
                  <a:lnTo>
                    <a:pt x="228" y="981"/>
                  </a:lnTo>
                  <a:lnTo>
                    <a:pt x="159" y="810"/>
                  </a:lnTo>
                  <a:lnTo>
                    <a:pt x="96" y="663"/>
                  </a:lnTo>
                  <a:lnTo>
                    <a:pt x="54" y="522"/>
                  </a:lnTo>
                  <a:lnTo>
                    <a:pt x="18" y="366"/>
                  </a:lnTo>
                  <a:lnTo>
                    <a:pt x="0" y="210"/>
                  </a:lnTo>
                  <a:lnTo>
                    <a:pt x="6" y="63"/>
                  </a:lnTo>
                  <a:lnTo>
                    <a:pt x="15" y="0"/>
                  </a:lnTo>
                  <a:lnTo>
                    <a:pt x="252" y="54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320" name="Freeform 8"/>
            <p:cNvSpPr>
              <a:spLocks/>
            </p:cNvSpPr>
            <p:nvPr/>
          </p:nvSpPr>
          <p:spPr bwMode="auto">
            <a:xfrm>
              <a:off x="667" y="3122"/>
              <a:ext cx="629" cy="761"/>
            </a:xfrm>
            <a:custGeom>
              <a:avLst/>
              <a:gdLst/>
              <a:ahLst/>
              <a:cxnLst>
                <a:cxn ang="0">
                  <a:pos x="389" y="0"/>
                </a:cxn>
                <a:cxn ang="0">
                  <a:pos x="258" y="158"/>
                </a:cxn>
                <a:cxn ang="0">
                  <a:pos x="167" y="300"/>
                </a:cxn>
                <a:cxn ang="0">
                  <a:pos x="92" y="399"/>
                </a:cxn>
                <a:cxn ang="0">
                  <a:pos x="0" y="544"/>
                </a:cxn>
                <a:cxn ang="0">
                  <a:pos x="253" y="559"/>
                </a:cxn>
                <a:cxn ang="0">
                  <a:pos x="360" y="760"/>
                </a:cxn>
                <a:cxn ang="0">
                  <a:pos x="439" y="665"/>
                </a:cxn>
                <a:cxn ang="0">
                  <a:pos x="509" y="522"/>
                </a:cxn>
                <a:cxn ang="0">
                  <a:pos x="559" y="384"/>
                </a:cxn>
                <a:cxn ang="0">
                  <a:pos x="603" y="230"/>
                </a:cxn>
                <a:cxn ang="0">
                  <a:pos x="628" y="75"/>
                </a:cxn>
                <a:cxn ang="0">
                  <a:pos x="627" y="48"/>
                </a:cxn>
                <a:cxn ang="0">
                  <a:pos x="544" y="31"/>
                </a:cxn>
                <a:cxn ang="0">
                  <a:pos x="389" y="0"/>
                </a:cxn>
              </a:cxnLst>
              <a:rect l="0" t="0" r="r" b="b"/>
              <a:pathLst>
                <a:path w="629" h="761">
                  <a:moveTo>
                    <a:pt x="389" y="0"/>
                  </a:moveTo>
                  <a:lnTo>
                    <a:pt x="258" y="158"/>
                  </a:lnTo>
                  <a:lnTo>
                    <a:pt x="167" y="300"/>
                  </a:lnTo>
                  <a:lnTo>
                    <a:pt x="92" y="399"/>
                  </a:lnTo>
                  <a:lnTo>
                    <a:pt x="0" y="544"/>
                  </a:lnTo>
                  <a:lnTo>
                    <a:pt x="253" y="559"/>
                  </a:lnTo>
                  <a:lnTo>
                    <a:pt x="360" y="760"/>
                  </a:lnTo>
                  <a:lnTo>
                    <a:pt x="439" y="665"/>
                  </a:lnTo>
                  <a:lnTo>
                    <a:pt x="509" y="522"/>
                  </a:lnTo>
                  <a:lnTo>
                    <a:pt x="559" y="384"/>
                  </a:lnTo>
                  <a:lnTo>
                    <a:pt x="603" y="230"/>
                  </a:lnTo>
                  <a:lnTo>
                    <a:pt x="628" y="75"/>
                  </a:lnTo>
                  <a:lnTo>
                    <a:pt x="627" y="48"/>
                  </a:lnTo>
                  <a:lnTo>
                    <a:pt x="544" y="31"/>
                  </a:lnTo>
                  <a:lnTo>
                    <a:pt x="389" y="0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shade val="46275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3085" name="Group 9"/>
            <p:cNvGrpSpPr>
              <a:grpSpLocks/>
            </p:cNvGrpSpPr>
            <p:nvPr/>
          </p:nvGrpSpPr>
          <p:grpSpPr bwMode="auto">
            <a:xfrm>
              <a:off x="692" y="2497"/>
              <a:ext cx="1024" cy="1062"/>
              <a:chOff x="692" y="2497"/>
              <a:chExt cx="1024" cy="1062"/>
            </a:xfrm>
          </p:grpSpPr>
          <p:sp>
            <p:nvSpPr>
              <p:cNvPr id="13322" name="AutoShape 10"/>
              <p:cNvSpPr>
                <a:spLocks noChangeArrowheads="1"/>
              </p:cNvSpPr>
              <p:nvPr/>
            </p:nvSpPr>
            <p:spPr bwMode="auto">
              <a:xfrm>
                <a:off x="692" y="2497"/>
                <a:ext cx="1019" cy="1062"/>
              </a:xfrm>
              <a:prstGeom prst="star16">
                <a:avLst>
                  <a:gd name="adj" fmla="val 37500"/>
                </a:avLst>
              </a:prstGeom>
              <a:gradFill rotWithShape="0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46275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087" name="Freeform 11"/>
              <p:cNvSpPr>
                <a:spLocks/>
              </p:cNvSpPr>
              <p:nvPr/>
            </p:nvSpPr>
            <p:spPr bwMode="auto">
              <a:xfrm>
                <a:off x="1201" y="2497"/>
                <a:ext cx="76" cy="532"/>
              </a:xfrm>
              <a:custGeom>
                <a:avLst/>
                <a:gdLst>
                  <a:gd name="T0" fmla="*/ 0 w 76"/>
                  <a:gd name="T1" fmla="*/ 531 h 532"/>
                  <a:gd name="T2" fmla="*/ 0 w 76"/>
                  <a:gd name="T3" fmla="*/ 0 h 532"/>
                  <a:gd name="T4" fmla="*/ 75 w 76"/>
                  <a:gd name="T5" fmla="*/ 140 h 532"/>
                  <a:gd name="T6" fmla="*/ 0 w 76"/>
                  <a:gd name="T7" fmla="*/ 531 h 53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76"/>
                  <a:gd name="T13" fmla="*/ 0 h 532"/>
                  <a:gd name="T14" fmla="*/ 76 w 76"/>
                  <a:gd name="T15" fmla="*/ 532 h 53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76" h="532">
                    <a:moveTo>
                      <a:pt x="0" y="531"/>
                    </a:moveTo>
                    <a:lnTo>
                      <a:pt x="0" y="0"/>
                    </a:lnTo>
                    <a:lnTo>
                      <a:pt x="75" y="140"/>
                    </a:lnTo>
                    <a:lnTo>
                      <a:pt x="0" y="531"/>
                    </a:lnTo>
                  </a:path>
                </a:pathLst>
              </a:custGeom>
              <a:solidFill>
                <a:schemeClr val="hlink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3088" name="Freeform 12"/>
              <p:cNvSpPr>
                <a:spLocks/>
              </p:cNvSpPr>
              <p:nvPr/>
            </p:nvSpPr>
            <p:spPr bwMode="auto">
              <a:xfrm>
                <a:off x="1213" y="2537"/>
                <a:ext cx="205" cy="488"/>
              </a:xfrm>
              <a:custGeom>
                <a:avLst/>
                <a:gdLst>
                  <a:gd name="T0" fmla="*/ 0 w 205"/>
                  <a:gd name="T1" fmla="*/ 487 h 488"/>
                  <a:gd name="T2" fmla="*/ 189 w 205"/>
                  <a:gd name="T3" fmla="*/ 0 h 488"/>
                  <a:gd name="T4" fmla="*/ 204 w 205"/>
                  <a:gd name="T5" fmla="*/ 162 h 488"/>
                  <a:gd name="T6" fmla="*/ 0 w 205"/>
                  <a:gd name="T7" fmla="*/ 487 h 4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5"/>
                  <a:gd name="T13" fmla="*/ 0 h 488"/>
                  <a:gd name="T14" fmla="*/ 205 w 205"/>
                  <a:gd name="T15" fmla="*/ 488 h 4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5" h="488">
                    <a:moveTo>
                      <a:pt x="0" y="487"/>
                    </a:moveTo>
                    <a:lnTo>
                      <a:pt x="189" y="0"/>
                    </a:lnTo>
                    <a:lnTo>
                      <a:pt x="204" y="162"/>
                    </a:lnTo>
                    <a:lnTo>
                      <a:pt x="0" y="487"/>
                    </a:lnTo>
                  </a:path>
                </a:pathLst>
              </a:custGeom>
              <a:solidFill>
                <a:schemeClr val="hlink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3089" name="Freeform 13"/>
              <p:cNvSpPr>
                <a:spLocks/>
              </p:cNvSpPr>
              <p:nvPr/>
            </p:nvSpPr>
            <p:spPr bwMode="auto">
              <a:xfrm>
                <a:off x="1219" y="2656"/>
                <a:ext cx="348" cy="362"/>
              </a:xfrm>
              <a:custGeom>
                <a:avLst/>
                <a:gdLst>
                  <a:gd name="T0" fmla="*/ 0 w 348"/>
                  <a:gd name="T1" fmla="*/ 361 h 362"/>
                  <a:gd name="T2" fmla="*/ 347 w 348"/>
                  <a:gd name="T3" fmla="*/ 0 h 362"/>
                  <a:gd name="T4" fmla="*/ 304 w 348"/>
                  <a:gd name="T5" fmla="*/ 154 h 362"/>
                  <a:gd name="T6" fmla="*/ 0 w 348"/>
                  <a:gd name="T7" fmla="*/ 361 h 36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48"/>
                  <a:gd name="T13" fmla="*/ 0 h 362"/>
                  <a:gd name="T14" fmla="*/ 348 w 348"/>
                  <a:gd name="T15" fmla="*/ 362 h 36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48" h="362">
                    <a:moveTo>
                      <a:pt x="0" y="361"/>
                    </a:moveTo>
                    <a:lnTo>
                      <a:pt x="347" y="0"/>
                    </a:lnTo>
                    <a:lnTo>
                      <a:pt x="304" y="154"/>
                    </a:lnTo>
                    <a:lnTo>
                      <a:pt x="0" y="361"/>
                    </a:lnTo>
                  </a:path>
                </a:pathLst>
              </a:custGeom>
              <a:solidFill>
                <a:schemeClr val="hlink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3090" name="Freeform 14"/>
              <p:cNvSpPr>
                <a:spLocks/>
              </p:cNvSpPr>
              <p:nvPr/>
            </p:nvSpPr>
            <p:spPr bwMode="auto">
              <a:xfrm>
                <a:off x="1209" y="2823"/>
                <a:ext cx="468" cy="219"/>
              </a:xfrm>
              <a:custGeom>
                <a:avLst/>
                <a:gdLst>
                  <a:gd name="T0" fmla="*/ 0 w 468"/>
                  <a:gd name="T1" fmla="*/ 218 h 219"/>
                  <a:gd name="T2" fmla="*/ 467 w 468"/>
                  <a:gd name="T3" fmla="*/ 0 h 219"/>
                  <a:gd name="T4" fmla="*/ 373 w 468"/>
                  <a:gd name="T5" fmla="*/ 129 h 219"/>
                  <a:gd name="T6" fmla="*/ 0 w 468"/>
                  <a:gd name="T7" fmla="*/ 218 h 21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68"/>
                  <a:gd name="T13" fmla="*/ 0 h 219"/>
                  <a:gd name="T14" fmla="*/ 468 w 468"/>
                  <a:gd name="T15" fmla="*/ 219 h 21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68" h="219">
                    <a:moveTo>
                      <a:pt x="0" y="218"/>
                    </a:moveTo>
                    <a:lnTo>
                      <a:pt x="467" y="0"/>
                    </a:lnTo>
                    <a:lnTo>
                      <a:pt x="373" y="129"/>
                    </a:lnTo>
                    <a:lnTo>
                      <a:pt x="0" y="218"/>
                    </a:lnTo>
                  </a:path>
                </a:pathLst>
              </a:custGeom>
              <a:solidFill>
                <a:schemeClr val="hlink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3091" name="Freeform 15"/>
              <p:cNvSpPr>
                <a:spLocks/>
              </p:cNvSpPr>
              <p:nvPr/>
            </p:nvSpPr>
            <p:spPr bwMode="auto">
              <a:xfrm>
                <a:off x="1210" y="3028"/>
                <a:ext cx="506" cy="80"/>
              </a:xfrm>
              <a:custGeom>
                <a:avLst/>
                <a:gdLst>
                  <a:gd name="T0" fmla="*/ 0 w 506"/>
                  <a:gd name="T1" fmla="*/ 16 h 80"/>
                  <a:gd name="T2" fmla="*/ 505 w 506"/>
                  <a:gd name="T3" fmla="*/ 0 h 80"/>
                  <a:gd name="T4" fmla="*/ 366 w 506"/>
                  <a:gd name="T5" fmla="*/ 79 h 80"/>
                  <a:gd name="T6" fmla="*/ 0 w 506"/>
                  <a:gd name="T7" fmla="*/ 16 h 8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06"/>
                  <a:gd name="T13" fmla="*/ 0 h 80"/>
                  <a:gd name="T14" fmla="*/ 506 w 506"/>
                  <a:gd name="T15" fmla="*/ 80 h 8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06" h="80">
                    <a:moveTo>
                      <a:pt x="0" y="16"/>
                    </a:moveTo>
                    <a:lnTo>
                      <a:pt x="505" y="0"/>
                    </a:lnTo>
                    <a:lnTo>
                      <a:pt x="366" y="79"/>
                    </a:lnTo>
                    <a:lnTo>
                      <a:pt x="0" y="16"/>
                    </a:lnTo>
                  </a:path>
                </a:pathLst>
              </a:custGeom>
              <a:solidFill>
                <a:schemeClr val="hlink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3092" name="Freeform 16"/>
              <p:cNvSpPr>
                <a:spLocks/>
              </p:cNvSpPr>
              <p:nvPr/>
            </p:nvSpPr>
            <p:spPr bwMode="auto">
              <a:xfrm>
                <a:off x="1219" y="3047"/>
                <a:ext cx="460" cy="208"/>
              </a:xfrm>
              <a:custGeom>
                <a:avLst/>
                <a:gdLst>
                  <a:gd name="T0" fmla="*/ 0 w 460"/>
                  <a:gd name="T1" fmla="*/ 0 h 208"/>
                  <a:gd name="T2" fmla="*/ 459 w 460"/>
                  <a:gd name="T3" fmla="*/ 184 h 208"/>
                  <a:gd name="T4" fmla="*/ 304 w 460"/>
                  <a:gd name="T5" fmla="*/ 207 h 208"/>
                  <a:gd name="T6" fmla="*/ 0 w 460"/>
                  <a:gd name="T7" fmla="*/ 0 h 20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60"/>
                  <a:gd name="T13" fmla="*/ 0 h 208"/>
                  <a:gd name="T14" fmla="*/ 460 w 460"/>
                  <a:gd name="T15" fmla="*/ 208 h 20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60" h="208">
                    <a:moveTo>
                      <a:pt x="0" y="0"/>
                    </a:moveTo>
                    <a:lnTo>
                      <a:pt x="459" y="184"/>
                    </a:lnTo>
                    <a:lnTo>
                      <a:pt x="304" y="207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hlink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3093" name="Freeform 17"/>
              <p:cNvSpPr>
                <a:spLocks/>
              </p:cNvSpPr>
              <p:nvPr/>
            </p:nvSpPr>
            <p:spPr bwMode="auto">
              <a:xfrm>
                <a:off x="1203" y="3034"/>
                <a:ext cx="367" cy="374"/>
              </a:xfrm>
              <a:custGeom>
                <a:avLst/>
                <a:gdLst>
                  <a:gd name="T0" fmla="*/ 0 w 367"/>
                  <a:gd name="T1" fmla="*/ 0 h 374"/>
                  <a:gd name="T2" fmla="*/ 366 w 367"/>
                  <a:gd name="T3" fmla="*/ 373 h 374"/>
                  <a:gd name="T4" fmla="*/ 213 w 367"/>
                  <a:gd name="T5" fmla="*/ 328 h 374"/>
                  <a:gd name="T6" fmla="*/ 0 w 367"/>
                  <a:gd name="T7" fmla="*/ 0 h 37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7"/>
                  <a:gd name="T13" fmla="*/ 0 h 374"/>
                  <a:gd name="T14" fmla="*/ 367 w 367"/>
                  <a:gd name="T15" fmla="*/ 374 h 37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7" h="374">
                    <a:moveTo>
                      <a:pt x="0" y="0"/>
                    </a:moveTo>
                    <a:lnTo>
                      <a:pt x="366" y="373"/>
                    </a:lnTo>
                    <a:lnTo>
                      <a:pt x="213" y="32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hlink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3094" name="Freeform 18"/>
              <p:cNvSpPr>
                <a:spLocks/>
              </p:cNvSpPr>
              <p:nvPr/>
            </p:nvSpPr>
            <p:spPr bwMode="auto">
              <a:xfrm>
                <a:off x="1207" y="3039"/>
                <a:ext cx="198" cy="485"/>
              </a:xfrm>
              <a:custGeom>
                <a:avLst/>
                <a:gdLst>
                  <a:gd name="T0" fmla="*/ 0 w 198"/>
                  <a:gd name="T1" fmla="*/ 0 h 485"/>
                  <a:gd name="T2" fmla="*/ 197 w 198"/>
                  <a:gd name="T3" fmla="*/ 484 h 485"/>
                  <a:gd name="T4" fmla="*/ 76 w 198"/>
                  <a:gd name="T5" fmla="*/ 378 h 485"/>
                  <a:gd name="T6" fmla="*/ 0 w 198"/>
                  <a:gd name="T7" fmla="*/ 0 h 4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98"/>
                  <a:gd name="T13" fmla="*/ 0 h 485"/>
                  <a:gd name="T14" fmla="*/ 198 w 198"/>
                  <a:gd name="T15" fmla="*/ 485 h 4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98" h="485">
                    <a:moveTo>
                      <a:pt x="0" y="0"/>
                    </a:moveTo>
                    <a:lnTo>
                      <a:pt x="197" y="484"/>
                    </a:lnTo>
                    <a:lnTo>
                      <a:pt x="76" y="37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hlink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3095" name="Freeform 19"/>
              <p:cNvSpPr>
                <a:spLocks/>
              </p:cNvSpPr>
              <p:nvPr/>
            </p:nvSpPr>
            <p:spPr bwMode="auto">
              <a:xfrm>
                <a:off x="1128" y="3042"/>
                <a:ext cx="79" cy="508"/>
              </a:xfrm>
              <a:custGeom>
                <a:avLst/>
                <a:gdLst>
                  <a:gd name="T0" fmla="*/ 78 w 79"/>
                  <a:gd name="T1" fmla="*/ 0 h 508"/>
                  <a:gd name="T2" fmla="*/ 76 w 79"/>
                  <a:gd name="T3" fmla="*/ 507 h 508"/>
                  <a:gd name="T4" fmla="*/ 0 w 79"/>
                  <a:gd name="T5" fmla="*/ 368 h 508"/>
                  <a:gd name="T6" fmla="*/ 78 w 79"/>
                  <a:gd name="T7" fmla="*/ 0 h 50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79"/>
                  <a:gd name="T13" fmla="*/ 0 h 508"/>
                  <a:gd name="T14" fmla="*/ 79 w 79"/>
                  <a:gd name="T15" fmla="*/ 508 h 50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79" h="508">
                    <a:moveTo>
                      <a:pt x="78" y="0"/>
                    </a:moveTo>
                    <a:lnTo>
                      <a:pt x="76" y="507"/>
                    </a:lnTo>
                    <a:lnTo>
                      <a:pt x="0" y="368"/>
                    </a:lnTo>
                    <a:lnTo>
                      <a:pt x="78" y="0"/>
                    </a:lnTo>
                  </a:path>
                </a:pathLst>
              </a:custGeom>
              <a:solidFill>
                <a:schemeClr val="hlink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3096" name="Freeform 20"/>
              <p:cNvSpPr>
                <a:spLocks/>
              </p:cNvSpPr>
              <p:nvPr/>
            </p:nvSpPr>
            <p:spPr bwMode="auto">
              <a:xfrm>
                <a:off x="990" y="3034"/>
                <a:ext cx="214" cy="495"/>
              </a:xfrm>
              <a:custGeom>
                <a:avLst/>
                <a:gdLst>
                  <a:gd name="T0" fmla="*/ 213 w 214"/>
                  <a:gd name="T1" fmla="*/ 0 h 495"/>
                  <a:gd name="T2" fmla="*/ 19 w 214"/>
                  <a:gd name="T3" fmla="*/ 494 h 495"/>
                  <a:gd name="T4" fmla="*/ 0 w 214"/>
                  <a:gd name="T5" fmla="*/ 333 h 495"/>
                  <a:gd name="T6" fmla="*/ 213 w 214"/>
                  <a:gd name="T7" fmla="*/ 0 h 49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14"/>
                  <a:gd name="T13" fmla="*/ 0 h 495"/>
                  <a:gd name="T14" fmla="*/ 214 w 214"/>
                  <a:gd name="T15" fmla="*/ 495 h 49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4" h="495">
                    <a:moveTo>
                      <a:pt x="213" y="0"/>
                    </a:moveTo>
                    <a:lnTo>
                      <a:pt x="19" y="494"/>
                    </a:lnTo>
                    <a:lnTo>
                      <a:pt x="0" y="333"/>
                    </a:lnTo>
                    <a:lnTo>
                      <a:pt x="213" y="0"/>
                    </a:lnTo>
                  </a:path>
                </a:pathLst>
              </a:custGeom>
              <a:solidFill>
                <a:schemeClr val="hlink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3097" name="Freeform 21"/>
              <p:cNvSpPr>
                <a:spLocks/>
              </p:cNvSpPr>
              <p:nvPr/>
            </p:nvSpPr>
            <p:spPr bwMode="auto">
              <a:xfrm>
                <a:off x="842" y="3034"/>
                <a:ext cx="357" cy="374"/>
              </a:xfrm>
              <a:custGeom>
                <a:avLst/>
                <a:gdLst>
                  <a:gd name="T0" fmla="*/ 356 w 357"/>
                  <a:gd name="T1" fmla="*/ 0 h 374"/>
                  <a:gd name="T2" fmla="*/ 0 w 357"/>
                  <a:gd name="T3" fmla="*/ 373 h 374"/>
                  <a:gd name="T4" fmla="*/ 46 w 357"/>
                  <a:gd name="T5" fmla="*/ 218 h 374"/>
                  <a:gd name="T6" fmla="*/ 356 w 357"/>
                  <a:gd name="T7" fmla="*/ 0 h 37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57"/>
                  <a:gd name="T13" fmla="*/ 0 h 374"/>
                  <a:gd name="T14" fmla="*/ 357 w 357"/>
                  <a:gd name="T15" fmla="*/ 374 h 37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57" h="374">
                    <a:moveTo>
                      <a:pt x="356" y="0"/>
                    </a:moveTo>
                    <a:lnTo>
                      <a:pt x="0" y="373"/>
                    </a:lnTo>
                    <a:lnTo>
                      <a:pt x="46" y="218"/>
                    </a:lnTo>
                    <a:lnTo>
                      <a:pt x="356" y="0"/>
                    </a:lnTo>
                  </a:path>
                </a:pathLst>
              </a:custGeom>
              <a:solidFill>
                <a:schemeClr val="hlink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3098" name="Freeform 22"/>
              <p:cNvSpPr>
                <a:spLocks/>
              </p:cNvSpPr>
              <p:nvPr/>
            </p:nvSpPr>
            <p:spPr bwMode="auto">
              <a:xfrm>
                <a:off x="733" y="3039"/>
                <a:ext cx="454" cy="195"/>
              </a:xfrm>
              <a:custGeom>
                <a:avLst/>
                <a:gdLst>
                  <a:gd name="T0" fmla="*/ 453 w 454"/>
                  <a:gd name="T1" fmla="*/ 0 h 195"/>
                  <a:gd name="T2" fmla="*/ 0 w 454"/>
                  <a:gd name="T3" fmla="*/ 194 h 195"/>
                  <a:gd name="T4" fmla="*/ 95 w 454"/>
                  <a:gd name="T5" fmla="*/ 66 h 195"/>
                  <a:gd name="T6" fmla="*/ 453 w 454"/>
                  <a:gd name="T7" fmla="*/ 0 h 19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54"/>
                  <a:gd name="T13" fmla="*/ 0 h 195"/>
                  <a:gd name="T14" fmla="*/ 454 w 454"/>
                  <a:gd name="T15" fmla="*/ 195 h 19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54" h="195">
                    <a:moveTo>
                      <a:pt x="453" y="0"/>
                    </a:moveTo>
                    <a:lnTo>
                      <a:pt x="0" y="194"/>
                    </a:lnTo>
                    <a:lnTo>
                      <a:pt x="95" y="66"/>
                    </a:lnTo>
                    <a:lnTo>
                      <a:pt x="453" y="0"/>
                    </a:lnTo>
                  </a:path>
                </a:pathLst>
              </a:custGeom>
              <a:solidFill>
                <a:schemeClr val="hlink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3099" name="Freeform 23"/>
              <p:cNvSpPr>
                <a:spLocks/>
              </p:cNvSpPr>
              <p:nvPr/>
            </p:nvSpPr>
            <p:spPr bwMode="auto">
              <a:xfrm>
                <a:off x="733" y="2805"/>
                <a:ext cx="466" cy="220"/>
              </a:xfrm>
              <a:custGeom>
                <a:avLst/>
                <a:gdLst>
                  <a:gd name="T0" fmla="*/ 465 w 466"/>
                  <a:gd name="T1" fmla="*/ 219 h 220"/>
                  <a:gd name="T2" fmla="*/ 0 w 466"/>
                  <a:gd name="T3" fmla="*/ 22 h 220"/>
                  <a:gd name="T4" fmla="*/ 155 w 466"/>
                  <a:gd name="T5" fmla="*/ 0 h 220"/>
                  <a:gd name="T6" fmla="*/ 465 w 466"/>
                  <a:gd name="T7" fmla="*/ 219 h 22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66"/>
                  <a:gd name="T13" fmla="*/ 0 h 220"/>
                  <a:gd name="T14" fmla="*/ 466 w 466"/>
                  <a:gd name="T15" fmla="*/ 220 h 22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66" h="220">
                    <a:moveTo>
                      <a:pt x="465" y="219"/>
                    </a:moveTo>
                    <a:lnTo>
                      <a:pt x="0" y="22"/>
                    </a:lnTo>
                    <a:lnTo>
                      <a:pt x="155" y="0"/>
                    </a:lnTo>
                    <a:lnTo>
                      <a:pt x="465" y="219"/>
                    </a:lnTo>
                  </a:path>
                </a:pathLst>
              </a:custGeom>
              <a:solidFill>
                <a:schemeClr val="hlink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3100" name="Freeform 24"/>
              <p:cNvSpPr>
                <a:spLocks/>
              </p:cNvSpPr>
              <p:nvPr/>
            </p:nvSpPr>
            <p:spPr bwMode="auto">
              <a:xfrm>
                <a:off x="848" y="2653"/>
                <a:ext cx="351" cy="362"/>
              </a:xfrm>
              <a:custGeom>
                <a:avLst/>
                <a:gdLst>
                  <a:gd name="T0" fmla="*/ 350 w 351"/>
                  <a:gd name="T1" fmla="*/ 361 h 362"/>
                  <a:gd name="T2" fmla="*/ 0 w 351"/>
                  <a:gd name="T3" fmla="*/ 0 h 362"/>
                  <a:gd name="T4" fmla="*/ 148 w 351"/>
                  <a:gd name="T5" fmla="*/ 46 h 362"/>
                  <a:gd name="T6" fmla="*/ 350 w 351"/>
                  <a:gd name="T7" fmla="*/ 361 h 36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51"/>
                  <a:gd name="T13" fmla="*/ 0 h 362"/>
                  <a:gd name="T14" fmla="*/ 351 w 351"/>
                  <a:gd name="T15" fmla="*/ 362 h 36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51" h="362">
                    <a:moveTo>
                      <a:pt x="350" y="361"/>
                    </a:moveTo>
                    <a:lnTo>
                      <a:pt x="0" y="0"/>
                    </a:lnTo>
                    <a:lnTo>
                      <a:pt x="148" y="46"/>
                    </a:lnTo>
                    <a:lnTo>
                      <a:pt x="350" y="361"/>
                    </a:lnTo>
                  </a:path>
                </a:pathLst>
              </a:custGeom>
              <a:solidFill>
                <a:schemeClr val="hlink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3101" name="Freeform 25"/>
              <p:cNvSpPr>
                <a:spLocks/>
              </p:cNvSpPr>
              <p:nvPr/>
            </p:nvSpPr>
            <p:spPr bwMode="auto">
              <a:xfrm>
                <a:off x="1010" y="2543"/>
                <a:ext cx="185" cy="468"/>
              </a:xfrm>
              <a:custGeom>
                <a:avLst/>
                <a:gdLst>
                  <a:gd name="T0" fmla="*/ 184 w 185"/>
                  <a:gd name="T1" fmla="*/ 467 h 468"/>
                  <a:gd name="T2" fmla="*/ 0 w 185"/>
                  <a:gd name="T3" fmla="*/ 0 h 468"/>
                  <a:gd name="T4" fmla="*/ 123 w 185"/>
                  <a:gd name="T5" fmla="*/ 95 h 468"/>
                  <a:gd name="T6" fmla="*/ 184 w 185"/>
                  <a:gd name="T7" fmla="*/ 467 h 46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85"/>
                  <a:gd name="T13" fmla="*/ 0 h 468"/>
                  <a:gd name="T14" fmla="*/ 185 w 185"/>
                  <a:gd name="T15" fmla="*/ 468 h 46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85" h="468">
                    <a:moveTo>
                      <a:pt x="184" y="467"/>
                    </a:moveTo>
                    <a:lnTo>
                      <a:pt x="0" y="0"/>
                    </a:lnTo>
                    <a:lnTo>
                      <a:pt x="123" y="95"/>
                    </a:lnTo>
                    <a:lnTo>
                      <a:pt x="184" y="467"/>
                    </a:lnTo>
                  </a:path>
                </a:pathLst>
              </a:custGeom>
              <a:solidFill>
                <a:schemeClr val="hlink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  <p:sp>
            <p:nvSpPr>
              <p:cNvPr id="3102" name="Freeform 26"/>
              <p:cNvSpPr>
                <a:spLocks/>
              </p:cNvSpPr>
              <p:nvPr/>
            </p:nvSpPr>
            <p:spPr bwMode="auto">
              <a:xfrm>
                <a:off x="697" y="2953"/>
                <a:ext cx="504" cy="82"/>
              </a:xfrm>
              <a:custGeom>
                <a:avLst/>
                <a:gdLst>
                  <a:gd name="T0" fmla="*/ 503 w 504"/>
                  <a:gd name="T1" fmla="*/ 81 h 82"/>
                  <a:gd name="T2" fmla="*/ 0 w 504"/>
                  <a:gd name="T3" fmla="*/ 81 h 82"/>
                  <a:gd name="T4" fmla="*/ 136 w 504"/>
                  <a:gd name="T5" fmla="*/ 0 h 82"/>
                  <a:gd name="T6" fmla="*/ 503 w 504"/>
                  <a:gd name="T7" fmla="*/ 81 h 8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04"/>
                  <a:gd name="T13" fmla="*/ 0 h 82"/>
                  <a:gd name="T14" fmla="*/ 504 w 504"/>
                  <a:gd name="T15" fmla="*/ 82 h 8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04" h="82">
                    <a:moveTo>
                      <a:pt x="503" y="81"/>
                    </a:moveTo>
                    <a:lnTo>
                      <a:pt x="0" y="81"/>
                    </a:lnTo>
                    <a:lnTo>
                      <a:pt x="136" y="0"/>
                    </a:lnTo>
                    <a:lnTo>
                      <a:pt x="503" y="81"/>
                    </a:lnTo>
                  </a:path>
                </a:pathLst>
              </a:custGeom>
              <a:solidFill>
                <a:schemeClr val="hlink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/>
              </a:p>
            </p:txBody>
          </p:sp>
        </p:grpSp>
      </p:grpSp>
      <p:sp>
        <p:nvSpPr>
          <p:cNvPr id="3077" name="Rectangle 27"/>
          <p:cNvSpPr>
            <a:spLocks noChangeArrowheads="1"/>
          </p:cNvSpPr>
          <p:nvPr/>
        </p:nvSpPr>
        <p:spPr bwMode="auto">
          <a:xfrm>
            <a:off x="4495800" y="3962400"/>
            <a:ext cx="52578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>
            <a:lvl1pPr marL="2460625" indent="-2301875" eaLnBrk="0" hangingPunct="0">
              <a:tabLst>
                <a:tab pos="4445000" algn="ct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tabLst>
                <a:tab pos="4445000" algn="ct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tabLst>
                <a:tab pos="4445000" algn="ct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tabLst>
                <a:tab pos="4445000" algn="ct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tabLst>
                <a:tab pos="4445000" algn="ct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45000" algn="ct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45000" algn="ct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45000" algn="ct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445000" algn="ct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sz="2800">
                <a:latin typeface="Monotype Corsiva" panose="03010101010201010101" pitchFamily="66" charset="0"/>
              </a:rPr>
              <a:t>[</a:t>
            </a:r>
            <a:r>
              <a:rPr lang="en-US" sz="3200" b="1">
                <a:latin typeface="Monotype Corsiva" panose="03010101010201010101" pitchFamily="66" charset="0"/>
              </a:rPr>
              <a:t>Course Name</a:t>
            </a:r>
            <a:r>
              <a:rPr lang="en-US" sz="2800">
                <a:latin typeface="Monotype Corsiva" panose="03010101010201010101" pitchFamily="66" charset="0"/>
              </a:rPr>
              <a:t>]</a:t>
            </a:r>
          </a:p>
          <a:p>
            <a:pPr algn="ctr" eaLnBrk="1" hangingPunct="1">
              <a:spcBef>
                <a:spcPct val="20000"/>
              </a:spcBef>
            </a:pPr>
            <a:r>
              <a:rPr lang="en-US" sz="2800">
                <a:latin typeface="Monotype Corsiva" panose="03010101010201010101" pitchFamily="66" charset="0"/>
              </a:rPr>
              <a:t>Granted: </a:t>
            </a:r>
            <a:fld id="{F9F4C21E-EE27-4B31-9E83-2400DEAE4070}" type="datetime4">
              <a:rPr lang="en-US" sz="2800">
                <a:latin typeface="Monotype Corsiva" panose="03010101010201010101" pitchFamily="66" charset="0"/>
              </a:rPr>
              <a:pPr algn="ctr" eaLnBrk="1" hangingPunct="1">
                <a:spcBef>
                  <a:spcPct val="20000"/>
                </a:spcBef>
              </a:pPr>
              <a:t>February 9, 2017</a:t>
            </a:fld>
            <a:endParaRPr lang="en-US" sz="2800">
              <a:latin typeface="Monotype Corsiva" panose="03010101010201010101" pitchFamily="66" charset="0"/>
            </a:endParaRPr>
          </a:p>
        </p:txBody>
      </p:sp>
      <p:grpSp>
        <p:nvGrpSpPr>
          <p:cNvPr id="3078" name="Group 31"/>
          <p:cNvGrpSpPr>
            <a:grpSpLocks/>
          </p:cNvGrpSpPr>
          <p:nvPr/>
        </p:nvGrpSpPr>
        <p:grpSpPr bwMode="auto">
          <a:xfrm>
            <a:off x="4953000" y="5638801"/>
            <a:ext cx="4343400" cy="442913"/>
            <a:chOff x="2160" y="3552"/>
            <a:chExt cx="2448" cy="279"/>
          </a:xfrm>
        </p:grpSpPr>
        <p:sp>
          <p:nvSpPr>
            <p:cNvPr id="3079" name="Line 32"/>
            <p:cNvSpPr>
              <a:spLocks noChangeShapeType="1"/>
            </p:cNvSpPr>
            <p:nvPr/>
          </p:nvSpPr>
          <p:spPr bwMode="auto">
            <a:xfrm>
              <a:off x="2160" y="3552"/>
              <a:ext cx="2448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080" name="Rectangle 33"/>
            <p:cNvSpPr>
              <a:spLocks noChangeArrowheads="1"/>
            </p:cNvSpPr>
            <p:nvPr/>
          </p:nvSpPr>
          <p:spPr bwMode="auto">
            <a:xfrm>
              <a:off x="3021" y="3600"/>
              <a:ext cx="64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kumimoji="1" lang="en-US" sz="1800">
                  <a:latin typeface="Monotype Corsiva" panose="03010101010201010101" pitchFamily="66" charset="0"/>
                </a:rPr>
                <a:t>{name, title}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9178864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33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Monotype Corsiva</vt:lpstr>
      <vt:lpstr>Times New Roman</vt:lpstr>
      <vt:lpstr>Trebuchet MS</vt:lpstr>
      <vt:lpstr>Wingdings 3</vt:lpstr>
      <vt:lpstr>Facet</vt:lpstr>
      <vt:lpstr>[Company Name] Certificate of Completion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[Company Name] Certificate of Completion</dc:title>
  <dc:creator>user</dc:creator>
  <cp:lastModifiedBy>user</cp:lastModifiedBy>
  <cp:revision>1</cp:revision>
  <dcterms:created xsi:type="dcterms:W3CDTF">2017-02-08T20:40:23Z</dcterms:created>
  <dcterms:modified xsi:type="dcterms:W3CDTF">2017-02-08T20:41:09Z</dcterms:modified>
</cp:coreProperties>
</file>