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  <p:sldMasterId id="2147483672" r:id="rId2"/>
    <p:sldMasterId id="2147483684" r:id="rId3"/>
  </p:sldMasterIdLst>
  <p:sldIdLst>
    <p:sldId id="267" r:id="rId4"/>
    <p:sldId id="265" r:id="rId5"/>
    <p:sldId id="266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1116"/>
    <a:srgbClr val="D24726"/>
    <a:srgbClr val="D24626"/>
    <a:srgbClr val="EEEE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829" autoAdjust="0"/>
    <p:restoredTop sz="94660"/>
  </p:normalViewPr>
  <p:slideViewPr>
    <p:cSldViewPr snapToGrid="0">
      <p:cViewPr varScale="1">
        <p:scale>
          <a:sx n="132" d="100"/>
          <a:sy n="132" d="100"/>
        </p:scale>
        <p:origin x="738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1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hyperlink" Target="http://fppt.com/officetimeline" TargetMode="External"/><Relationship Id="rId7" Type="http://schemas.openxmlformats.org/officeDocument/2006/relationships/hyperlink" Target="http://www.officetimeline.com/download-officetimeline.aspx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Relationship Id="rId6" Type="http://schemas.openxmlformats.org/officeDocument/2006/relationships/hyperlink" Target="http://www.officetimeline.com/fwlink.aspx?linkid=1030" TargetMode="External"/><Relationship Id="rId11" Type="http://schemas.openxmlformats.org/officeDocument/2006/relationships/image" Target="../media/image6.png"/><Relationship Id="rId5" Type="http://schemas.microsoft.com/office/2007/relationships/hdphoto" Target="../media/hdphoto1.wdp"/><Relationship Id="rId10" Type="http://schemas.openxmlformats.org/officeDocument/2006/relationships/image" Target="../media/image5.jpeg"/><Relationship Id="rId4" Type="http://schemas.openxmlformats.org/officeDocument/2006/relationships/image" Target="../media/image2.png"/><Relationship Id="rId9" Type="http://schemas.openxmlformats.org/officeDocument/2006/relationships/image" Target="../media/image4.jpeg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64158-0CE9-4349-B3F5-2F2E57F0D0CB}" type="datetimeFigureOut">
              <a:rPr lang="en-US" smtClean="0"/>
              <a:t>5/12/2015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59CC6-7B72-4137-928D-D85C24DCBB6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19021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64158-0CE9-4349-B3F5-2F2E57F0D0CB}" type="datetimeFigureOut">
              <a:rPr lang="en-US" smtClean="0"/>
              <a:t>5/12/2015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59CC6-7B72-4137-928D-D85C24DCBB6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99535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64158-0CE9-4349-B3F5-2F2E57F0D0CB}" type="datetimeFigureOut">
              <a:rPr lang="en-US" smtClean="0"/>
              <a:t>5/12/2015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59CC6-7B72-4137-928D-D85C24DCBB6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07379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64158-0CE9-4349-B3F5-2F2E57F0D0CB}" type="datetimeFigureOut">
              <a:rPr lang="en-US" smtClean="0"/>
              <a:t>5/12/2015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59CC6-7B72-4137-928D-D85C24DCBB6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3253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64158-0CE9-4349-B3F5-2F2E57F0D0CB}" type="datetimeFigureOut">
              <a:rPr lang="en-US" smtClean="0"/>
              <a:t>5/12/2015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59CC6-7B72-4137-928D-D85C24DCBB6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82201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64158-0CE9-4349-B3F5-2F2E57F0D0CB}" type="datetimeFigureOut">
              <a:rPr lang="en-US" smtClean="0"/>
              <a:t>5/12/2015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59CC6-7B72-4137-928D-D85C24DCBB6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9926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64158-0CE9-4349-B3F5-2F2E57F0D0CB}" type="datetimeFigureOut">
              <a:rPr lang="en-US" smtClean="0"/>
              <a:t>5/12/2015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59CC6-7B72-4137-928D-D85C24DCBB6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02363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64158-0CE9-4349-B3F5-2F2E57F0D0CB}" type="datetimeFigureOut">
              <a:rPr lang="en-US" smtClean="0"/>
              <a:t>5/12/2015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59CC6-7B72-4137-928D-D85C24DCBB6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3687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64158-0CE9-4349-B3F5-2F2E57F0D0CB}" type="datetimeFigureOut">
              <a:rPr lang="en-US" smtClean="0"/>
              <a:t>5/12/2015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59CC6-7B72-4137-928D-D85C24DCBB6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1330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64158-0CE9-4349-B3F5-2F2E57F0D0CB}" type="datetimeFigureOut">
              <a:rPr lang="en-US" smtClean="0"/>
              <a:t>5/12/2015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59CC6-7B72-4137-928D-D85C24DCBB6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2711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64158-0CE9-4349-B3F5-2F2E57F0D0CB}" type="datetimeFigureOut">
              <a:rPr lang="en-US" smtClean="0"/>
              <a:t>5/12/2015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59CC6-7B72-4137-928D-D85C24DCBB6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13165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64158-0CE9-4349-B3F5-2F2E57F0D0C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59CC6-7B72-4137-928D-D85C24DCBB6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5575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64158-0CE9-4349-B3F5-2F2E57F0D0C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59CC6-7B72-4137-928D-D85C24DCBB6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75981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64158-0CE9-4349-B3F5-2F2E57F0D0C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59CC6-7B72-4137-928D-D85C24DCBB6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13210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64158-0CE9-4349-B3F5-2F2E57F0D0C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59CC6-7B72-4137-928D-D85C24DCBB6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1322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64158-0CE9-4349-B3F5-2F2E57F0D0C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59CC6-7B72-4137-928D-D85C24DCBB6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92018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64158-0CE9-4349-B3F5-2F2E57F0D0C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59CC6-7B72-4137-928D-D85C24DCBB6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61368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64158-0CE9-4349-B3F5-2F2E57F0D0C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59CC6-7B72-4137-928D-D85C24DCBB6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3884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64158-0CE9-4349-B3F5-2F2E57F0D0C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59CC6-7B72-4137-928D-D85C24DCBB6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26418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64158-0CE9-4349-B3F5-2F2E57F0D0C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59CC6-7B72-4137-928D-D85C24DCBB6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33094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64158-0CE9-4349-B3F5-2F2E57F0D0C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59CC6-7B72-4137-928D-D85C24DCBB6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66724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64158-0CE9-4349-B3F5-2F2E57F0D0C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59CC6-7B72-4137-928D-D85C24DCBB6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873476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D247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" descr="Create Timelines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8500" y="139448"/>
            <a:ext cx="2667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7" name="Straight Connector 26"/>
          <p:cNvCxnSpPr/>
          <p:nvPr userDrawn="1"/>
        </p:nvCxnSpPr>
        <p:spPr>
          <a:xfrm flipH="1">
            <a:off x="1979944" y="1195820"/>
            <a:ext cx="5131468" cy="0"/>
          </a:xfrm>
          <a:prstGeom prst="line">
            <a:avLst/>
          </a:prstGeom>
          <a:ln>
            <a:gradFill flip="none" rotWithShape="1">
              <a:gsLst>
                <a:gs pos="0">
                  <a:schemeClr val="accent2">
                    <a:lumMod val="100000"/>
                    <a:alpha val="0"/>
                  </a:schemeClr>
                </a:gs>
                <a:gs pos="50000">
                  <a:schemeClr val="accent2">
                    <a:lumMod val="20000"/>
                    <a:lumOff val="80000"/>
                    <a:alpha val="39000"/>
                  </a:schemeClr>
                </a:gs>
                <a:gs pos="100000">
                  <a:schemeClr val="accent2">
                    <a:lumMod val="100000"/>
                    <a:alpha val="0"/>
                  </a:schemeClr>
                </a:gs>
              </a:gsLst>
              <a:lin ang="0" scaled="1"/>
              <a:tileRect/>
            </a:gra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Group 27"/>
          <p:cNvGrpSpPr/>
          <p:nvPr userDrawn="1"/>
        </p:nvGrpSpPr>
        <p:grpSpPr>
          <a:xfrm>
            <a:off x="5905500" y="5691821"/>
            <a:ext cx="3025436" cy="788196"/>
            <a:chOff x="5902728" y="2160769"/>
            <a:chExt cx="3025436" cy="788196"/>
          </a:xfrm>
        </p:grpSpPr>
        <p:sp>
          <p:nvSpPr>
            <p:cNvPr id="29" name="Rounded Rectangle 28">
              <a:hlinkClick r:id="rId3"/>
            </p:cNvPr>
            <p:cNvSpPr/>
            <p:nvPr/>
          </p:nvSpPr>
          <p:spPr>
            <a:xfrm>
              <a:off x="5902728" y="2160769"/>
              <a:ext cx="2630808" cy="577955"/>
            </a:xfrm>
            <a:prstGeom prst="roundRect">
              <a:avLst>
                <a:gd name="adj" fmla="val 0"/>
              </a:avLst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2400" dirty="0">
                  <a:solidFill>
                    <a:prstClr val="white"/>
                  </a:solidFill>
                  <a:latin typeface="Segoe UI" pitchFamily="34" charset="0"/>
                  <a:ea typeface="Segoe UI" pitchFamily="34" charset="0"/>
                  <a:cs typeface="Segoe UI" pitchFamily="34" charset="0"/>
                </a:rPr>
                <a:t>Download Now</a:t>
              </a:r>
            </a:p>
          </p:txBody>
        </p:sp>
        <p:pic>
          <p:nvPicPr>
            <p:cNvPr id="30" name="Picture 6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100000" contras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9045" y="2288673"/>
              <a:ext cx="359477" cy="3425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1" name="TextBox 30">
              <a:hlinkClick r:id="rId6"/>
            </p:cNvPr>
            <p:cNvSpPr txBox="1"/>
            <p:nvPr/>
          </p:nvSpPr>
          <p:spPr>
            <a:xfrm>
              <a:off x="5902728" y="2641188"/>
              <a:ext cx="302543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u="sng" dirty="0">
                  <a:solidFill>
                    <a:prstClr val="white"/>
                  </a:solidFill>
                  <a:latin typeface="Segoe UI" pitchFamily="34" charset="0"/>
                  <a:ea typeface="Segoe UI" pitchFamily="34" charset="0"/>
                  <a:cs typeface="Segoe UI" pitchFamily="34" charset="0"/>
                  <a:hlinkClick r:id="rId7"/>
                </a:rPr>
                <a:t>www.OfficeTimeline.com/download</a:t>
              </a:r>
              <a:endParaRPr lang="en-US" sz="1400" u="sng" dirty="0">
                <a:solidFill>
                  <a:prstClr val="white"/>
                </a:solidFill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</p:grpSp>
      <p:sp>
        <p:nvSpPr>
          <p:cNvPr id="32" name="Rounded Rectangle 31">
            <a:hlinkClick r:id="rId6"/>
          </p:cNvPr>
          <p:cNvSpPr/>
          <p:nvPr userDrawn="1"/>
        </p:nvSpPr>
        <p:spPr>
          <a:xfrm>
            <a:off x="1616502" y="1399996"/>
            <a:ext cx="4189739" cy="625460"/>
          </a:xfrm>
          <a:prstGeom prst="roundRect">
            <a:avLst>
              <a:gd name="adj" fmla="val 0"/>
            </a:avLst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>
                <a:solidFill>
                  <a:prstClr val="white"/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Get the Free Edition Now</a:t>
            </a:r>
          </a:p>
        </p:txBody>
      </p:sp>
      <p:sp>
        <p:nvSpPr>
          <p:cNvPr id="33" name="TextBox 32"/>
          <p:cNvSpPr txBox="1"/>
          <p:nvPr userDrawn="1"/>
        </p:nvSpPr>
        <p:spPr>
          <a:xfrm>
            <a:off x="1616502" y="1939492"/>
            <a:ext cx="4659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rgbClr val="C0504D">
                    <a:lumMod val="40000"/>
                    <a:lumOff val="60000"/>
                  </a:srgbClr>
                </a:solidFill>
                <a:ea typeface="Segoe UI" pitchFamily="34" charset="0"/>
                <a:cs typeface="Segoe UI" pitchFamily="34" charset="0"/>
              </a:rPr>
              <a:t>Easily edit this template </a:t>
            </a:r>
            <a:r>
              <a:rPr lang="en-US" sz="1600" dirty="0" smtClean="0">
                <a:solidFill>
                  <a:srgbClr val="C0504D">
                    <a:lumMod val="40000"/>
                    <a:lumOff val="60000"/>
                  </a:srgbClr>
                </a:solidFill>
                <a:ea typeface="Segoe UI" pitchFamily="34" charset="0"/>
                <a:cs typeface="Segoe UI" pitchFamily="34" charset="0"/>
              </a:rPr>
              <a:t>or </a:t>
            </a:r>
            <a:r>
              <a:rPr lang="en-US" sz="1600" dirty="0">
                <a:solidFill>
                  <a:srgbClr val="C0504D">
                    <a:lumMod val="40000"/>
                    <a:lumOff val="60000"/>
                  </a:srgbClr>
                </a:solidFill>
                <a:ea typeface="Segoe UI" pitchFamily="34" charset="0"/>
                <a:cs typeface="Segoe UI" pitchFamily="34" charset="0"/>
              </a:rPr>
              <a:t>create </a:t>
            </a:r>
            <a:r>
              <a:rPr lang="en-US" sz="1600" dirty="0" smtClean="0">
                <a:solidFill>
                  <a:srgbClr val="C0504D">
                    <a:lumMod val="40000"/>
                    <a:lumOff val="60000"/>
                  </a:srgbClr>
                </a:solidFill>
                <a:ea typeface="Segoe UI" pitchFamily="34" charset="0"/>
                <a:cs typeface="Segoe UI" pitchFamily="34" charset="0"/>
              </a:rPr>
              <a:t>your own</a:t>
            </a:r>
            <a:r>
              <a:rPr lang="en-US" sz="1600" dirty="0">
                <a:solidFill>
                  <a:srgbClr val="C0504D">
                    <a:lumMod val="40000"/>
                    <a:lumOff val="60000"/>
                  </a:srgbClr>
                </a:solidFill>
                <a:ea typeface="Segoe UI" pitchFamily="34" charset="0"/>
                <a:cs typeface="Segoe UI" pitchFamily="34" charset="0"/>
              </a:rPr>
              <a:t/>
            </a:r>
            <a:br>
              <a:rPr lang="en-US" sz="1600" dirty="0">
                <a:solidFill>
                  <a:srgbClr val="C0504D">
                    <a:lumMod val="40000"/>
                    <a:lumOff val="60000"/>
                  </a:srgbClr>
                </a:solidFill>
                <a:ea typeface="Segoe UI" pitchFamily="34" charset="0"/>
                <a:cs typeface="Segoe UI" pitchFamily="34" charset="0"/>
              </a:rPr>
            </a:br>
            <a:r>
              <a:rPr lang="en-US" sz="1600" dirty="0">
                <a:solidFill>
                  <a:srgbClr val="C0504D">
                    <a:lumMod val="40000"/>
                    <a:lumOff val="60000"/>
                  </a:srgbClr>
                </a:solidFill>
                <a:ea typeface="Segoe UI" pitchFamily="34" charset="0"/>
                <a:cs typeface="Segoe UI" pitchFamily="34" charset="0"/>
              </a:rPr>
              <a:t>beautiful </a:t>
            </a:r>
            <a:r>
              <a:rPr lang="en-US" sz="1600" dirty="0" smtClean="0">
                <a:solidFill>
                  <a:srgbClr val="C0504D">
                    <a:lumMod val="40000"/>
                    <a:lumOff val="60000"/>
                  </a:srgbClr>
                </a:solidFill>
                <a:ea typeface="Segoe UI" pitchFamily="34" charset="0"/>
                <a:cs typeface="Segoe UI" pitchFamily="34" charset="0"/>
              </a:rPr>
              <a:t>Gantt chart, quickly</a:t>
            </a:r>
            <a:r>
              <a:rPr lang="en-US" sz="1600" dirty="0">
                <a:solidFill>
                  <a:srgbClr val="C0504D">
                    <a:lumMod val="40000"/>
                    <a:lumOff val="60000"/>
                  </a:srgbClr>
                </a:solidFill>
                <a:ea typeface="Segoe UI" pitchFamily="34" charset="0"/>
                <a:cs typeface="Segoe UI" pitchFamily="34" charset="0"/>
              </a:rPr>
              <a:t>, right inside </a:t>
            </a:r>
            <a:r>
              <a:rPr lang="en-US" sz="1600" dirty="0" smtClean="0">
                <a:solidFill>
                  <a:srgbClr val="C0504D">
                    <a:lumMod val="40000"/>
                    <a:lumOff val="60000"/>
                  </a:srgbClr>
                </a:solidFill>
                <a:ea typeface="Segoe UI" pitchFamily="34" charset="0"/>
                <a:cs typeface="Segoe UI" pitchFamily="34" charset="0"/>
              </a:rPr>
              <a:t>PowerPoint!</a:t>
            </a:r>
            <a:endParaRPr lang="en-US" sz="1600" dirty="0">
              <a:solidFill>
                <a:srgbClr val="C0504D">
                  <a:lumMod val="40000"/>
                  <a:lumOff val="60000"/>
                </a:srgbClr>
              </a:solidFill>
              <a:ea typeface="Segoe UI" pitchFamily="34" charset="0"/>
              <a:cs typeface="Segoe UI" pitchFamily="34" charset="0"/>
            </a:endParaRPr>
          </a:p>
        </p:txBody>
      </p:sp>
      <p:grpSp>
        <p:nvGrpSpPr>
          <p:cNvPr id="37" name="Group 36"/>
          <p:cNvGrpSpPr/>
          <p:nvPr userDrawn="1"/>
        </p:nvGrpSpPr>
        <p:grpSpPr>
          <a:xfrm>
            <a:off x="0" y="2867867"/>
            <a:ext cx="9144000" cy="2668464"/>
            <a:chOff x="0" y="2742826"/>
            <a:chExt cx="9144000" cy="2668464"/>
          </a:xfrm>
        </p:grpSpPr>
        <p:grpSp>
          <p:nvGrpSpPr>
            <p:cNvPr id="38" name="Group 37"/>
            <p:cNvGrpSpPr/>
            <p:nvPr/>
          </p:nvGrpSpPr>
          <p:grpSpPr>
            <a:xfrm>
              <a:off x="0" y="2742826"/>
              <a:ext cx="9144000" cy="2668464"/>
              <a:chOff x="0" y="1141536"/>
              <a:chExt cx="9144000" cy="2668464"/>
            </a:xfrm>
          </p:grpSpPr>
          <p:pic>
            <p:nvPicPr>
              <p:cNvPr id="40" name="Picture 39"/>
              <p:cNvPicPr>
                <a:picLocks noChangeAspect="1"/>
              </p:cNvPicPr>
              <p:nvPr/>
            </p:nvPicPr>
            <p:blipFill rotWithShape="1"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r="36007"/>
              <a:stretch/>
            </p:blipFill>
            <p:spPr>
              <a:xfrm>
                <a:off x="6339247" y="1240324"/>
                <a:ext cx="2804753" cy="2464725"/>
              </a:xfrm>
              <a:prstGeom prst="rect">
                <a:avLst/>
              </a:prstGeom>
            </p:spPr>
          </p:pic>
          <p:pic>
            <p:nvPicPr>
              <p:cNvPr id="41" name="Picture 6" descr="https://www.officetimeline.com/img/hero/example-timeline-consulting.jpg"/>
              <p:cNvPicPr>
                <a:picLocks noChangeAspect="1" noChangeArrowheads="1"/>
              </p:cNvPicPr>
              <p:nvPr/>
            </p:nvPicPr>
            <p:blipFill rotWithShape="1"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0" y="1238466"/>
                <a:ext cx="2633785" cy="246911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cxnSp>
            <p:nvCxnSpPr>
              <p:cNvPr id="42" name="Straight Connector 41"/>
              <p:cNvCxnSpPr/>
              <p:nvPr/>
            </p:nvCxnSpPr>
            <p:spPr>
              <a:xfrm>
                <a:off x="2381641" y="1150235"/>
                <a:ext cx="0" cy="2659765"/>
              </a:xfrm>
              <a:prstGeom prst="line">
                <a:avLst/>
              </a:prstGeom>
              <a:ln w="19050">
                <a:solidFill>
                  <a:srgbClr val="D2472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/>
              <p:cNvCxnSpPr/>
              <p:nvPr/>
            </p:nvCxnSpPr>
            <p:spPr>
              <a:xfrm>
                <a:off x="6713830" y="1141536"/>
                <a:ext cx="0" cy="2659765"/>
              </a:xfrm>
              <a:prstGeom prst="line">
                <a:avLst/>
              </a:prstGeom>
              <a:ln w="19050">
                <a:solidFill>
                  <a:srgbClr val="D2472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4" name="Picture 4" descr="http://localhost:39329/img/hero/example-timeline-IT.jpg"/>
              <p:cNvPicPr>
                <a:picLocks noChangeAspect="1" noChangeArrowheads="1"/>
              </p:cNvPicPr>
              <p:nvPr/>
            </p:nvPicPr>
            <p:blipFill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2389662" y="1238467"/>
                <a:ext cx="4312032" cy="2469116"/>
              </a:xfrm>
              <a:prstGeom prst="rect">
                <a:avLst/>
              </a:prstGeom>
              <a:noFill/>
              <a:effectLst>
                <a:outerShdw blurRad="165100" algn="ctr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39" name="TextBox 38"/>
            <p:cNvSpPr txBox="1"/>
            <p:nvPr/>
          </p:nvSpPr>
          <p:spPr>
            <a:xfrm>
              <a:off x="3355363" y="5107008"/>
              <a:ext cx="2645275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800" dirty="0">
                  <a:solidFill>
                    <a:prstClr val="white">
                      <a:lumMod val="75000"/>
                    </a:prstClr>
                  </a:solidFill>
                </a:rPr>
                <a:t>Copyright © 2012, Office Timeline, LLC.  All rights reserved.</a:t>
              </a:r>
            </a:p>
          </p:txBody>
        </p:sp>
      </p:grpSp>
      <p:pic>
        <p:nvPicPr>
          <p:cNvPr id="49" name="Picture 48"/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281832" y="1368241"/>
            <a:ext cx="1231499" cy="120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6777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FE719-7291-4422-9B7D-A60A222434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E74659-5DD9-4B3D-A6B0-77255CD92B4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257570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FE719-7291-4422-9B7D-A60A222434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E74659-5DD9-4B3D-A6B0-77255CD92B4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11472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FE719-7291-4422-9B7D-A60A222434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E74659-5DD9-4B3D-A6B0-77255CD92B4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94342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FE719-7291-4422-9B7D-A60A222434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E74659-5DD9-4B3D-A6B0-77255CD92B4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665066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FE719-7291-4422-9B7D-A60A222434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E74659-5DD9-4B3D-A6B0-77255CD92B4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1276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FE719-7291-4422-9B7D-A60A222434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E74659-5DD9-4B3D-A6B0-77255CD92B4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59016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FE719-7291-4422-9B7D-A60A222434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E74659-5DD9-4B3D-A6B0-77255CD92B4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63646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FE719-7291-4422-9B7D-A60A222434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E74659-5DD9-4B3D-A6B0-77255CD92B4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772698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FE719-7291-4422-9B7D-A60A222434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E74659-5DD9-4B3D-A6B0-77255CD92B4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284363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FE719-7291-4422-9B7D-A60A222434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E74659-5DD9-4B3D-A6B0-77255CD92B4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2340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 flipH="1" flipV="1">
            <a:off x="0" y="0"/>
            <a:ext cx="9144000" cy="6858000"/>
          </a:xfrm>
          <a:prstGeom prst="rect">
            <a:avLst/>
          </a:prstGeom>
          <a:gradFill>
            <a:gsLst>
              <a:gs pos="57054">
                <a:srgbClr val="EEEEEE"/>
              </a:gs>
              <a:gs pos="0">
                <a:schemeClr val="bg1"/>
              </a:gs>
              <a:gs pos="74000">
                <a:schemeClr val="bg1">
                  <a:lumMod val="95000"/>
                </a:schemeClr>
              </a:gs>
              <a:gs pos="100000">
                <a:schemeClr val="bg1">
                  <a:lumMod val="9500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64158-0CE9-4349-B3F5-2F2E57F0D0CB}" type="datetimeFigureOut">
              <a:rPr lang="en-US" smtClean="0"/>
              <a:t>5/12/2015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259CC6-7B72-4137-928D-D85C24DCBB6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7854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64158-0CE9-4349-B3F5-2F2E57F0D0C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259CC6-7B72-4137-928D-D85C24DCBB6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915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1FE719-7291-4422-9B7D-A60A2224343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5/12/2015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E74659-5DD9-4B3D-A6B0-77255CD92B4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51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b="0" i="0" u="none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b="0" i="0" u="none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6" Type="http://schemas.openxmlformats.org/officeDocument/2006/relationships/tags" Target="../tags/tag26.xml"/><Relationship Id="rId117" Type="http://schemas.openxmlformats.org/officeDocument/2006/relationships/tags" Target="../tags/tag117.xml"/><Relationship Id="rId21" Type="http://schemas.openxmlformats.org/officeDocument/2006/relationships/tags" Target="../tags/tag21.xml"/><Relationship Id="rId42" Type="http://schemas.openxmlformats.org/officeDocument/2006/relationships/tags" Target="../tags/tag42.xml"/><Relationship Id="rId47" Type="http://schemas.openxmlformats.org/officeDocument/2006/relationships/tags" Target="../tags/tag47.xml"/><Relationship Id="rId63" Type="http://schemas.openxmlformats.org/officeDocument/2006/relationships/tags" Target="../tags/tag63.xml"/><Relationship Id="rId68" Type="http://schemas.openxmlformats.org/officeDocument/2006/relationships/tags" Target="../tags/tag68.xml"/><Relationship Id="rId84" Type="http://schemas.openxmlformats.org/officeDocument/2006/relationships/tags" Target="../tags/tag84.xml"/><Relationship Id="rId89" Type="http://schemas.openxmlformats.org/officeDocument/2006/relationships/tags" Target="../tags/tag89.xml"/><Relationship Id="rId112" Type="http://schemas.openxmlformats.org/officeDocument/2006/relationships/tags" Target="../tags/tag112.xml"/><Relationship Id="rId133" Type="http://schemas.openxmlformats.org/officeDocument/2006/relationships/tags" Target="../tags/tag133.xml"/><Relationship Id="rId138" Type="http://schemas.openxmlformats.org/officeDocument/2006/relationships/tags" Target="../tags/tag138.xml"/><Relationship Id="rId154" Type="http://schemas.openxmlformats.org/officeDocument/2006/relationships/tags" Target="../tags/tag154.xml"/><Relationship Id="rId159" Type="http://schemas.openxmlformats.org/officeDocument/2006/relationships/tags" Target="../tags/tag159.xml"/><Relationship Id="rId16" Type="http://schemas.openxmlformats.org/officeDocument/2006/relationships/tags" Target="../tags/tag16.xml"/><Relationship Id="rId107" Type="http://schemas.openxmlformats.org/officeDocument/2006/relationships/tags" Target="../tags/tag107.xml"/><Relationship Id="rId11" Type="http://schemas.openxmlformats.org/officeDocument/2006/relationships/tags" Target="../tags/tag11.xml"/><Relationship Id="rId32" Type="http://schemas.openxmlformats.org/officeDocument/2006/relationships/tags" Target="../tags/tag32.xml"/><Relationship Id="rId37" Type="http://schemas.openxmlformats.org/officeDocument/2006/relationships/tags" Target="../tags/tag37.xml"/><Relationship Id="rId53" Type="http://schemas.openxmlformats.org/officeDocument/2006/relationships/tags" Target="../tags/tag53.xml"/><Relationship Id="rId58" Type="http://schemas.openxmlformats.org/officeDocument/2006/relationships/tags" Target="../tags/tag58.xml"/><Relationship Id="rId74" Type="http://schemas.openxmlformats.org/officeDocument/2006/relationships/tags" Target="../tags/tag74.xml"/><Relationship Id="rId79" Type="http://schemas.openxmlformats.org/officeDocument/2006/relationships/tags" Target="../tags/tag79.xml"/><Relationship Id="rId102" Type="http://schemas.openxmlformats.org/officeDocument/2006/relationships/tags" Target="../tags/tag102.xml"/><Relationship Id="rId123" Type="http://schemas.openxmlformats.org/officeDocument/2006/relationships/tags" Target="../tags/tag123.xml"/><Relationship Id="rId128" Type="http://schemas.openxmlformats.org/officeDocument/2006/relationships/tags" Target="../tags/tag128.xml"/><Relationship Id="rId144" Type="http://schemas.openxmlformats.org/officeDocument/2006/relationships/tags" Target="../tags/tag144.xml"/><Relationship Id="rId149" Type="http://schemas.openxmlformats.org/officeDocument/2006/relationships/tags" Target="../tags/tag149.xml"/><Relationship Id="rId5" Type="http://schemas.openxmlformats.org/officeDocument/2006/relationships/tags" Target="../tags/tag5.xml"/><Relationship Id="rId90" Type="http://schemas.openxmlformats.org/officeDocument/2006/relationships/tags" Target="../tags/tag90.xml"/><Relationship Id="rId95" Type="http://schemas.openxmlformats.org/officeDocument/2006/relationships/tags" Target="../tags/tag95.xml"/><Relationship Id="rId160" Type="http://schemas.openxmlformats.org/officeDocument/2006/relationships/tags" Target="../tags/tag160.xml"/><Relationship Id="rId165" Type="http://schemas.openxmlformats.org/officeDocument/2006/relationships/tags" Target="../tags/tag165.xml"/><Relationship Id="rId22" Type="http://schemas.openxmlformats.org/officeDocument/2006/relationships/tags" Target="../tags/tag22.xml"/><Relationship Id="rId27" Type="http://schemas.openxmlformats.org/officeDocument/2006/relationships/tags" Target="../tags/tag27.xml"/><Relationship Id="rId43" Type="http://schemas.openxmlformats.org/officeDocument/2006/relationships/tags" Target="../tags/tag43.xml"/><Relationship Id="rId48" Type="http://schemas.openxmlformats.org/officeDocument/2006/relationships/tags" Target="../tags/tag48.xml"/><Relationship Id="rId64" Type="http://schemas.openxmlformats.org/officeDocument/2006/relationships/tags" Target="../tags/tag64.xml"/><Relationship Id="rId69" Type="http://schemas.openxmlformats.org/officeDocument/2006/relationships/tags" Target="../tags/tag69.xml"/><Relationship Id="rId113" Type="http://schemas.openxmlformats.org/officeDocument/2006/relationships/tags" Target="../tags/tag113.xml"/><Relationship Id="rId118" Type="http://schemas.openxmlformats.org/officeDocument/2006/relationships/tags" Target="../tags/tag118.xml"/><Relationship Id="rId134" Type="http://schemas.openxmlformats.org/officeDocument/2006/relationships/tags" Target="../tags/tag134.xml"/><Relationship Id="rId139" Type="http://schemas.openxmlformats.org/officeDocument/2006/relationships/tags" Target="../tags/tag139.xml"/><Relationship Id="rId80" Type="http://schemas.openxmlformats.org/officeDocument/2006/relationships/tags" Target="../tags/tag80.xml"/><Relationship Id="rId85" Type="http://schemas.openxmlformats.org/officeDocument/2006/relationships/tags" Target="../tags/tag85.xml"/><Relationship Id="rId150" Type="http://schemas.openxmlformats.org/officeDocument/2006/relationships/tags" Target="../tags/tag150.xml"/><Relationship Id="rId155" Type="http://schemas.openxmlformats.org/officeDocument/2006/relationships/tags" Target="../tags/tag155.xml"/><Relationship Id="rId12" Type="http://schemas.openxmlformats.org/officeDocument/2006/relationships/tags" Target="../tags/tag12.xml"/><Relationship Id="rId17" Type="http://schemas.openxmlformats.org/officeDocument/2006/relationships/tags" Target="../tags/tag17.xml"/><Relationship Id="rId33" Type="http://schemas.openxmlformats.org/officeDocument/2006/relationships/tags" Target="../tags/tag33.xml"/><Relationship Id="rId38" Type="http://schemas.openxmlformats.org/officeDocument/2006/relationships/tags" Target="../tags/tag38.xml"/><Relationship Id="rId59" Type="http://schemas.openxmlformats.org/officeDocument/2006/relationships/tags" Target="../tags/tag59.xml"/><Relationship Id="rId103" Type="http://schemas.openxmlformats.org/officeDocument/2006/relationships/tags" Target="../tags/tag103.xml"/><Relationship Id="rId108" Type="http://schemas.openxmlformats.org/officeDocument/2006/relationships/tags" Target="../tags/tag108.xml"/><Relationship Id="rId124" Type="http://schemas.openxmlformats.org/officeDocument/2006/relationships/tags" Target="../tags/tag124.xml"/><Relationship Id="rId129" Type="http://schemas.openxmlformats.org/officeDocument/2006/relationships/tags" Target="../tags/tag129.xml"/><Relationship Id="rId54" Type="http://schemas.openxmlformats.org/officeDocument/2006/relationships/tags" Target="../tags/tag54.xml"/><Relationship Id="rId70" Type="http://schemas.openxmlformats.org/officeDocument/2006/relationships/tags" Target="../tags/tag70.xml"/><Relationship Id="rId75" Type="http://schemas.openxmlformats.org/officeDocument/2006/relationships/tags" Target="../tags/tag75.xml"/><Relationship Id="rId91" Type="http://schemas.openxmlformats.org/officeDocument/2006/relationships/tags" Target="../tags/tag91.xml"/><Relationship Id="rId96" Type="http://schemas.openxmlformats.org/officeDocument/2006/relationships/tags" Target="../tags/tag96.xml"/><Relationship Id="rId140" Type="http://schemas.openxmlformats.org/officeDocument/2006/relationships/tags" Target="../tags/tag140.xml"/><Relationship Id="rId145" Type="http://schemas.openxmlformats.org/officeDocument/2006/relationships/tags" Target="../tags/tag145.xml"/><Relationship Id="rId161" Type="http://schemas.openxmlformats.org/officeDocument/2006/relationships/tags" Target="../tags/tag161.xml"/><Relationship Id="rId166" Type="http://schemas.openxmlformats.org/officeDocument/2006/relationships/tags" Target="../tags/tag166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5" Type="http://schemas.openxmlformats.org/officeDocument/2006/relationships/tags" Target="../tags/tag15.xml"/><Relationship Id="rId23" Type="http://schemas.openxmlformats.org/officeDocument/2006/relationships/tags" Target="../tags/tag23.xml"/><Relationship Id="rId28" Type="http://schemas.openxmlformats.org/officeDocument/2006/relationships/tags" Target="../tags/tag28.xml"/><Relationship Id="rId36" Type="http://schemas.openxmlformats.org/officeDocument/2006/relationships/tags" Target="../tags/tag36.xml"/><Relationship Id="rId49" Type="http://schemas.openxmlformats.org/officeDocument/2006/relationships/tags" Target="../tags/tag49.xml"/><Relationship Id="rId57" Type="http://schemas.openxmlformats.org/officeDocument/2006/relationships/tags" Target="../tags/tag57.xml"/><Relationship Id="rId106" Type="http://schemas.openxmlformats.org/officeDocument/2006/relationships/tags" Target="../tags/tag106.xml"/><Relationship Id="rId114" Type="http://schemas.openxmlformats.org/officeDocument/2006/relationships/tags" Target="../tags/tag114.xml"/><Relationship Id="rId119" Type="http://schemas.openxmlformats.org/officeDocument/2006/relationships/tags" Target="../tags/tag119.xml"/><Relationship Id="rId127" Type="http://schemas.openxmlformats.org/officeDocument/2006/relationships/tags" Target="../tags/tag127.xml"/><Relationship Id="rId10" Type="http://schemas.openxmlformats.org/officeDocument/2006/relationships/tags" Target="../tags/tag10.xml"/><Relationship Id="rId31" Type="http://schemas.openxmlformats.org/officeDocument/2006/relationships/tags" Target="../tags/tag31.xml"/><Relationship Id="rId44" Type="http://schemas.openxmlformats.org/officeDocument/2006/relationships/tags" Target="../tags/tag44.xml"/><Relationship Id="rId52" Type="http://schemas.openxmlformats.org/officeDocument/2006/relationships/tags" Target="../tags/tag52.xml"/><Relationship Id="rId60" Type="http://schemas.openxmlformats.org/officeDocument/2006/relationships/tags" Target="../tags/tag60.xml"/><Relationship Id="rId65" Type="http://schemas.openxmlformats.org/officeDocument/2006/relationships/tags" Target="../tags/tag65.xml"/><Relationship Id="rId73" Type="http://schemas.openxmlformats.org/officeDocument/2006/relationships/tags" Target="../tags/tag73.xml"/><Relationship Id="rId78" Type="http://schemas.openxmlformats.org/officeDocument/2006/relationships/tags" Target="../tags/tag78.xml"/><Relationship Id="rId81" Type="http://schemas.openxmlformats.org/officeDocument/2006/relationships/tags" Target="../tags/tag81.xml"/><Relationship Id="rId86" Type="http://schemas.openxmlformats.org/officeDocument/2006/relationships/tags" Target="../tags/tag86.xml"/><Relationship Id="rId94" Type="http://schemas.openxmlformats.org/officeDocument/2006/relationships/tags" Target="../tags/tag94.xml"/><Relationship Id="rId99" Type="http://schemas.openxmlformats.org/officeDocument/2006/relationships/tags" Target="../tags/tag99.xml"/><Relationship Id="rId101" Type="http://schemas.openxmlformats.org/officeDocument/2006/relationships/tags" Target="../tags/tag101.xml"/><Relationship Id="rId122" Type="http://schemas.openxmlformats.org/officeDocument/2006/relationships/tags" Target="../tags/tag122.xml"/><Relationship Id="rId130" Type="http://schemas.openxmlformats.org/officeDocument/2006/relationships/tags" Target="../tags/tag130.xml"/><Relationship Id="rId135" Type="http://schemas.openxmlformats.org/officeDocument/2006/relationships/tags" Target="../tags/tag135.xml"/><Relationship Id="rId143" Type="http://schemas.openxmlformats.org/officeDocument/2006/relationships/tags" Target="../tags/tag143.xml"/><Relationship Id="rId148" Type="http://schemas.openxmlformats.org/officeDocument/2006/relationships/tags" Target="../tags/tag148.xml"/><Relationship Id="rId151" Type="http://schemas.openxmlformats.org/officeDocument/2006/relationships/tags" Target="../tags/tag151.xml"/><Relationship Id="rId156" Type="http://schemas.openxmlformats.org/officeDocument/2006/relationships/tags" Target="../tags/tag156.xml"/><Relationship Id="rId164" Type="http://schemas.openxmlformats.org/officeDocument/2006/relationships/tags" Target="../tags/tag164.xml"/><Relationship Id="rId169" Type="http://schemas.openxmlformats.org/officeDocument/2006/relationships/slideLayout" Target="../slideLayouts/slideLayout7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3" Type="http://schemas.openxmlformats.org/officeDocument/2006/relationships/tags" Target="../tags/tag13.xml"/><Relationship Id="rId18" Type="http://schemas.openxmlformats.org/officeDocument/2006/relationships/tags" Target="../tags/tag18.xml"/><Relationship Id="rId39" Type="http://schemas.openxmlformats.org/officeDocument/2006/relationships/tags" Target="../tags/tag39.xml"/><Relationship Id="rId109" Type="http://schemas.openxmlformats.org/officeDocument/2006/relationships/tags" Target="../tags/tag109.xml"/><Relationship Id="rId34" Type="http://schemas.openxmlformats.org/officeDocument/2006/relationships/tags" Target="../tags/tag34.xml"/><Relationship Id="rId50" Type="http://schemas.openxmlformats.org/officeDocument/2006/relationships/tags" Target="../tags/tag50.xml"/><Relationship Id="rId55" Type="http://schemas.openxmlformats.org/officeDocument/2006/relationships/tags" Target="../tags/tag55.xml"/><Relationship Id="rId76" Type="http://schemas.openxmlformats.org/officeDocument/2006/relationships/tags" Target="../tags/tag76.xml"/><Relationship Id="rId97" Type="http://schemas.openxmlformats.org/officeDocument/2006/relationships/tags" Target="../tags/tag97.xml"/><Relationship Id="rId104" Type="http://schemas.openxmlformats.org/officeDocument/2006/relationships/tags" Target="../tags/tag104.xml"/><Relationship Id="rId120" Type="http://schemas.openxmlformats.org/officeDocument/2006/relationships/tags" Target="../tags/tag120.xml"/><Relationship Id="rId125" Type="http://schemas.openxmlformats.org/officeDocument/2006/relationships/tags" Target="../tags/tag125.xml"/><Relationship Id="rId141" Type="http://schemas.openxmlformats.org/officeDocument/2006/relationships/tags" Target="../tags/tag141.xml"/><Relationship Id="rId146" Type="http://schemas.openxmlformats.org/officeDocument/2006/relationships/tags" Target="../tags/tag146.xml"/><Relationship Id="rId167" Type="http://schemas.openxmlformats.org/officeDocument/2006/relationships/tags" Target="../tags/tag167.xml"/><Relationship Id="rId7" Type="http://schemas.openxmlformats.org/officeDocument/2006/relationships/tags" Target="../tags/tag7.xml"/><Relationship Id="rId71" Type="http://schemas.openxmlformats.org/officeDocument/2006/relationships/tags" Target="../tags/tag71.xml"/><Relationship Id="rId92" Type="http://schemas.openxmlformats.org/officeDocument/2006/relationships/tags" Target="../tags/tag92.xml"/><Relationship Id="rId162" Type="http://schemas.openxmlformats.org/officeDocument/2006/relationships/tags" Target="../tags/tag162.xml"/><Relationship Id="rId2" Type="http://schemas.openxmlformats.org/officeDocument/2006/relationships/tags" Target="../tags/tag2.xml"/><Relationship Id="rId29" Type="http://schemas.openxmlformats.org/officeDocument/2006/relationships/tags" Target="../tags/tag29.xml"/><Relationship Id="rId24" Type="http://schemas.openxmlformats.org/officeDocument/2006/relationships/tags" Target="../tags/tag24.xml"/><Relationship Id="rId40" Type="http://schemas.openxmlformats.org/officeDocument/2006/relationships/tags" Target="../tags/tag40.xml"/><Relationship Id="rId45" Type="http://schemas.openxmlformats.org/officeDocument/2006/relationships/tags" Target="../tags/tag45.xml"/><Relationship Id="rId66" Type="http://schemas.openxmlformats.org/officeDocument/2006/relationships/tags" Target="../tags/tag66.xml"/><Relationship Id="rId87" Type="http://schemas.openxmlformats.org/officeDocument/2006/relationships/tags" Target="../tags/tag87.xml"/><Relationship Id="rId110" Type="http://schemas.openxmlformats.org/officeDocument/2006/relationships/tags" Target="../tags/tag110.xml"/><Relationship Id="rId115" Type="http://schemas.openxmlformats.org/officeDocument/2006/relationships/tags" Target="../tags/tag115.xml"/><Relationship Id="rId131" Type="http://schemas.openxmlformats.org/officeDocument/2006/relationships/tags" Target="../tags/tag131.xml"/><Relationship Id="rId136" Type="http://schemas.openxmlformats.org/officeDocument/2006/relationships/tags" Target="../tags/tag136.xml"/><Relationship Id="rId157" Type="http://schemas.openxmlformats.org/officeDocument/2006/relationships/tags" Target="../tags/tag157.xml"/><Relationship Id="rId61" Type="http://schemas.openxmlformats.org/officeDocument/2006/relationships/tags" Target="../tags/tag61.xml"/><Relationship Id="rId82" Type="http://schemas.openxmlformats.org/officeDocument/2006/relationships/tags" Target="../tags/tag82.xml"/><Relationship Id="rId152" Type="http://schemas.openxmlformats.org/officeDocument/2006/relationships/tags" Target="../tags/tag152.xml"/><Relationship Id="rId19" Type="http://schemas.openxmlformats.org/officeDocument/2006/relationships/tags" Target="../tags/tag19.xml"/><Relationship Id="rId14" Type="http://schemas.openxmlformats.org/officeDocument/2006/relationships/tags" Target="../tags/tag14.xml"/><Relationship Id="rId30" Type="http://schemas.openxmlformats.org/officeDocument/2006/relationships/tags" Target="../tags/tag30.xml"/><Relationship Id="rId35" Type="http://schemas.openxmlformats.org/officeDocument/2006/relationships/tags" Target="../tags/tag35.xml"/><Relationship Id="rId56" Type="http://schemas.openxmlformats.org/officeDocument/2006/relationships/tags" Target="../tags/tag56.xml"/><Relationship Id="rId77" Type="http://schemas.openxmlformats.org/officeDocument/2006/relationships/tags" Target="../tags/tag77.xml"/><Relationship Id="rId100" Type="http://schemas.openxmlformats.org/officeDocument/2006/relationships/tags" Target="../tags/tag100.xml"/><Relationship Id="rId105" Type="http://schemas.openxmlformats.org/officeDocument/2006/relationships/tags" Target="../tags/tag105.xml"/><Relationship Id="rId126" Type="http://schemas.openxmlformats.org/officeDocument/2006/relationships/tags" Target="../tags/tag126.xml"/><Relationship Id="rId147" Type="http://schemas.openxmlformats.org/officeDocument/2006/relationships/tags" Target="../tags/tag147.xml"/><Relationship Id="rId168" Type="http://schemas.openxmlformats.org/officeDocument/2006/relationships/tags" Target="../tags/tag168.xml"/><Relationship Id="rId8" Type="http://schemas.openxmlformats.org/officeDocument/2006/relationships/tags" Target="../tags/tag8.xml"/><Relationship Id="rId51" Type="http://schemas.openxmlformats.org/officeDocument/2006/relationships/tags" Target="../tags/tag51.xml"/><Relationship Id="rId72" Type="http://schemas.openxmlformats.org/officeDocument/2006/relationships/tags" Target="../tags/tag72.xml"/><Relationship Id="rId93" Type="http://schemas.openxmlformats.org/officeDocument/2006/relationships/tags" Target="../tags/tag93.xml"/><Relationship Id="rId98" Type="http://schemas.openxmlformats.org/officeDocument/2006/relationships/tags" Target="../tags/tag98.xml"/><Relationship Id="rId121" Type="http://schemas.openxmlformats.org/officeDocument/2006/relationships/tags" Target="../tags/tag121.xml"/><Relationship Id="rId142" Type="http://schemas.openxmlformats.org/officeDocument/2006/relationships/tags" Target="../tags/tag142.xml"/><Relationship Id="rId163" Type="http://schemas.openxmlformats.org/officeDocument/2006/relationships/tags" Target="../tags/tag163.xml"/><Relationship Id="rId3" Type="http://schemas.openxmlformats.org/officeDocument/2006/relationships/tags" Target="../tags/tag3.xml"/><Relationship Id="rId25" Type="http://schemas.openxmlformats.org/officeDocument/2006/relationships/tags" Target="../tags/tag25.xml"/><Relationship Id="rId46" Type="http://schemas.openxmlformats.org/officeDocument/2006/relationships/tags" Target="../tags/tag46.xml"/><Relationship Id="rId67" Type="http://schemas.openxmlformats.org/officeDocument/2006/relationships/tags" Target="../tags/tag67.xml"/><Relationship Id="rId116" Type="http://schemas.openxmlformats.org/officeDocument/2006/relationships/tags" Target="../tags/tag116.xml"/><Relationship Id="rId137" Type="http://schemas.openxmlformats.org/officeDocument/2006/relationships/tags" Target="../tags/tag137.xml"/><Relationship Id="rId158" Type="http://schemas.openxmlformats.org/officeDocument/2006/relationships/tags" Target="../tags/tag158.xml"/><Relationship Id="rId20" Type="http://schemas.openxmlformats.org/officeDocument/2006/relationships/tags" Target="../tags/tag20.xml"/><Relationship Id="rId41" Type="http://schemas.openxmlformats.org/officeDocument/2006/relationships/tags" Target="../tags/tag41.xml"/><Relationship Id="rId62" Type="http://schemas.openxmlformats.org/officeDocument/2006/relationships/tags" Target="../tags/tag62.xml"/><Relationship Id="rId83" Type="http://schemas.openxmlformats.org/officeDocument/2006/relationships/tags" Target="../tags/tag83.xml"/><Relationship Id="rId88" Type="http://schemas.openxmlformats.org/officeDocument/2006/relationships/tags" Target="../tags/tag88.xml"/><Relationship Id="rId111" Type="http://schemas.openxmlformats.org/officeDocument/2006/relationships/tags" Target="../tags/tag111.xml"/><Relationship Id="rId132" Type="http://schemas.openxmlformats.org/officeDocument/2006/relationships/tags" Target="../tags/tag132.xml"/><Relationship Id="rId153" Type="http://schemas.openxmlformats.org/officeDocument/2006/relationships/tags" Target="../tags/tag15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885" name="OTLSHAPE_M_00b794982f41487aa2285864e30c0445_Connector1"/>
          <p:cNvCxnSpPr/>
          <p:nvPr>
            <p:custDataLst>
              <p:tags r:id="rId2"/>
            </p:custDataLst>
          </p:nvPr>
        </p:nvCxnSpPr>
        <p:spPr>
          <a:xfrm>
            <a:off x="7995248" y="5461000"/>
            <a:ext cx="0" cy="374164"/>
          </a:xfrm>
          <a:prstGeom prst="line">
            <a:avLst/>
          </a:prstGeom>
          <a:ln w="9525" cap="flat" cmpd="sng" algn="ctr">
            <a:solidFill>
              <a:schemeClr val="accent6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84" name="OTLSHAPE_M_9438b85ee1f54061980733bd47489094_Connector1"/>
          <p:cNvCxnSpPr/>
          <p:nvPr>
            <p:custDataLst>
              <p:tags r:id="rId3"/>
            </p:custDataLst>
          </p:nvPr>
        </p:nvCxnSpPr>
        <p:spPr>
          <a:xfrm>
            <a:off x="3430918" y="5461000"/>
            <a:ext cx="0" cy="374164"/>
          </a:xfrm>
          <a:prstGeom prst="line">
            <a:avLst/>
          </a:prstGeom>
          <a:ln w="9525" cap="flat" cmpd="sng" algn="ctr">
            <a:solidFill>
              <a:schemeClr val="accent2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83" name="OTLSHAPE_M_ce49b461dada4b4ba8016f97c5d69120_Connector1"/>
          <p:cNvCxnSpPr/>
          <p:nvPr>
            <p:custDataLst>
              <p:tags r:id="rId4"/>
            </p:custDataLst>
          </p:nvPr>
        </p:nvCxnSpPr>
        <p:spPr>
          <a:xfrm>
            <a:off x="1148754" y="5461000"/>
            <a:ext cx="0" cy="662855"/>
          </a:xfrm>
          <a:prstGeom prst="line">
            <a:avLst/>
          </a:prstGeom>
          <a:ln w="9525" cap="flat" cmpd="sng" algn="ctr">
            <a:solidFill>
              <a:schemeClr val="accent4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82" name="OTLSHAPE_T_a1fe2df1afb74a24b48db95b6b338bf9_RightVerticalConnector3"/>
          <p:cNvCxnSpPr/>
          <p:nvPr>
            <p:custDataLst>
              <p:tags r:id="rId5"/>
            </p:custDataLst>
          </p:nvPr>
        </p:nvCxnSpPr>
        <p:spPr>
          <a:xfrm>
            <a:off x="8147390" y="4918541"/>
            <a:ext cx="0" cy="224959"/>
          </a:xfrm>
          <a:prstGeom prst="line">
            <a:avLst/>
          </a:prstGeom>
          <a:ln w="9525" cap="flat" cmpd="sng" algn="ctr">
            <a:solidFill>
              <a:srgbClr val="B20E12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81" name="OTLSHAPE_T_a1fe2df1afb74a24b48db95b6b338bf9_RightVerticalConnector2"/>
          <p:cNvCxnSpPr/>
          <p:nvPr>
            <p:custDataLst>
              <p:tags r:id="rId6"/>
            </p:custDataLst>
          </p:nvPr>
        </p:nvCxnSpPr>
        <p:spPr>
          <a:xfrm>
            <a:off x="8147390" y="4683040"/>
            <a:ext cx="0" cy="108500"/>
          </a:xfrm>
          <a:prstGeom prst="line">
            <a:avLst/>
          </a:prstGeom>
          <a:ln w="9525" cap="flat" cmpd="sng" algn="ctr">
            <a:solidFill>
              <a:srgbClr val="B20E12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80" name="OTLSHAPE_T_a1fe2df1afb74a24b48db95b6b338bf9_RightVerticalConnector1"/>
          <p:cNvCxnSpPr/>
          <p:nvPr>
            <p:custDataLst>
              <p:tags r:id="rId7"/>
            </p:custDataLst>
          </p:nvPr>
        </p:nvCxnSpPr>
        <p:spPr>
          <a:xfrm>
            <a:off x="8147390" y="3668607"/>
            <a:ext cx="0" cy="890397"/>
          </a:xfrm>
          <a:prstGeom prst="line">
            <a:avLst/>
          </a:prstGeom>
          <a:ln w="9525" cap="flat" cmpd="sng" algn="ctr">
            <a:solidFill>
              <a:srgbClr val="B20E12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77" name="OTLSHAPE_T_834636e32cff480d8a852ae191fc6842_RightVerticalConnector3"/>
          <p:cNvCxnSpPr/>
          <p:nvPr>
            <p:custDataLst>
              <p:tags r:id="rId8"/>
            </p:custDataLst>
          </p:nvPr>
        </p:nvCxnSpPr>
        <p:spPr>
          <a:xfrm>
            <a:off x="5713082" y="3481747"/>
            <a:ext cx="0" cy="1661753"/>
          </a:xfrm>
          <a:prstGeom prst="line">
            <a:avLst/>
          </a:prstGeom>
          <a:ln w="9525" cap="flat" cmpd="sng" algn="ctr">
            <a:solidFill>
              <a:schemeClr val="accent2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76" name="OTLSHAPE_T_834636e32cff480d8a852ae191fc6842_RightVerticalConnector2"/>
          <p:cNvCxnSpPr/>
          <p:nvPr>
            <p:custDataLst>
              <p:tags r:id="rId9"/>
            </p:custDataLst>
          </p:nvPr>
        </p:nvCxnSpPr>
        <p:spPr>
          <a:xfrm>
            <a:off x="5713082" y="3246247"/>
            <a:ext cx="0" cy="108500"/>
          </a:xfrm>
          <a:prstGeom prst="line">
            <a:avLst/>
          </a:prstGeom>
          <a:ln w="9525" cap="flat" cmpd="sng" algn="ctr">
            <a:solidFill>
              <a:schemeClr val="accent2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75" name="OTLSHAPE_T_834636e32cff480d8a852ae191fc6842_RightVerticalConnector1"/>
          <p:cNvCxnSpPr/>
          <p:nvPr>
            <p:custDataLst>
              <p:tags r:id="rId10"/>
            </p:custDataLst>
          </p:nvPr>
        </p:nvCxnSpPr>
        <p:spPr>
          <a:xfrm>
            <a:off x="5713082" y="2465832"/>
            <a:ext cx="0" cy="656378"/>
          </a:xfrm>
          <a:prstGeom prst="line">
            <a:avLst/>
          </a:prstGeom>
          <a:ln w="9525" cap="flat" cmpd="sng" algn="ctr">
            <a:solidFill>
              <a:schemeClr val="accent2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71" name="OTLSHAPE_T_2508efa28ff349da8bc6837b0c12f3f2_RightVerticalConnector3"/>
          <p:cNvCxnSpPr/>
          <p:nvPr>
            <p:custDataLst>
              <p:tags r:id="rId11"/>
            </p:custDataLst>
          </p:nvPr>
        </p:nvCxnSpPr>
        <p:spPr>
          <a:xfrm>
            <a:off x="3430917" y="3035469"/>
            <a:ext cx="0" cy="2108031"/>
          </a:xfrm>
          <a:prstGeom prst="line">
            <a:avLst/>
          </a:prstGeom>
          <a:ln w="9525" cap="flat" cmpd="sng" algn="ctr">
            <a:solidFill>
              <a:schemeClr val="accent6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70" name="OTLSHAPE_T_2508efa28ff349da8bc6837b0c12f3f2_RightVerticalConnector2"/>
          <p:cNvCxnSpPr/>
          <p:nvPr>
            <p:custDataLst>
              <p:tags r:id="rId12"/>
            </p:custDataLst>
          </p:nvPr>
        </p:nvCxnSpPr>
        <p:spPr>
          <a:xfrm>
            <a:off x="3430917" y="2278973"/>
            <a:ext cx="0" cy="585978"/>
          </a:xfrm>
          <a:prstGeom prst="line">
            <a:avLst/>
          </a:prstGeom>
          <a:ln w="9525" cap="flat" cmpd="sng" algn="ctr">
            <a:solidFill>
              <a:schemeClr val="accent6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69" name="OTLSHAPE_T_2508efa28ff349da8bc6837b0c12f3f2_RightVerticalConnector1"/>
          <p:cNvCxnSpPr/>
          <p:nvPr>
            <p:custDataLst>
              <p:tags r:id="rId13"/>
            </p:custDataLst>
          </p:nvPr>
        </p:nvCxnSpPr>
        <p:spPr>
          <a:xfrm>
            <a:off x="3430917" y="1497076"/>
            <a:ext cx="0" cy="654897"/>
          </a:xfrm>
          <a:prstGeom prst="line">
            <a:avLst/>
          </a:prstGeom>
          <a:ln w="9525" cap="flat" cmpd="sng" algn="ctr">
            <a:solidFill>
              <a:schemeClr val="accent6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68" name="OTLSHAPE_T_2508efa28ff349da8bc6837b0c12f3f2_LeftVerticalConnector1"/>
          <p:cNvCxnSpPr/>
          <p:nvPr>
            <p:custDataLst>
              <p:tags r:id="rId14"/>
            </p:custDataLst>
          </p:nvPr>
        </p:nvCxnSpPr>
        <p:spPr>
          <a:xfrm>
            <a:off x="1148754" y="1497076"/>
            <a:ext cx="0" cy="3646424"/>
          </a:xfrm>
          <a:prstGeom prst="line">
            <a:avLst/>
          </a:prstGeom>
          <a:ln w="9525" cap="flat" cmpd="sng" algn="ctr">
            <a:solidFill>
              <a:schemeClr val="accent6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54" name="OTLSHAPE_TB_00000000000000000000000000000000_LeftEndCaps" hidden="1"/>
          <p:cNvSpPr txBox="1"/>
          <p:nvPr>
            <p:custDataLst>
              <p:tags r:id="rId15"/>
            </p:custDataLst>
          </p:nvPr>
        </p:nvSpPr>
        <p:spPr>
          <a:xfrm>
            <a:off x="254000" y="5130969"/>
            <a:ext cx="469900" cy="279061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b="1" smtClean="0">
                <a:solidFill>
                  <a:schemeClr val="accent2"/>
                </a:solidFill>
                <a:latin typeface="Calibri" panose="020F0502020204030204" pitchFamily="34" charset="0"/>
              </a:rPr>
              <a:t>2015</a:t>
            </a:r>
            <a:endParaRPr lang="en-US" b="1">
              <a:solidFill>
                <a:schemeClr val="accent2"/>
              </a:solidFill>
              <a:latin typeface="Calibri" panose="020F0502020204030204" pitchFamily="34" charset="0"/>
            </a:endParaRPr>
          </a:p>
        </p:txBody>
      </p:sp>
      <p:sp>
        <p:nvSpPr>
          <p:cNvPr id="8855" name="OTLSHAPE_TB_00000000000000000000000000000000_RightEndCaps" hidden="1"/>
          <p:cNvSpPr txBox="1"/>
          <p:nvPr>
            <p:custDataLst>
              <p:tags r:id="rId16"/>
            </p:custDataLst>
          </p:nvPr>
        </p:nvSpPr>
        <p:spPr>
          <a:xfrm>
            <a:off x="8426534" y="5130969"/>
            <a:ext cx="469900" cy="279061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b="1" smtClean="0">
                <a:solidFill>
                  <a:schemeClr val="accent2"/>
                </a:solidFill>
                <a:latin typeface="Calibri" panose="020F0502020204030204" pitchFamily="34" charset="0"/>
              </a:rPr>
              <a:t>2015</a:t>
            </a:r>
            <a:endParaRPr lang="en-US" b="1">
              <a:solidFill>
                <a:schemeClr val="accent2"/>
              </a:solidFill>
              <a:latin typeface="Calibri" panose="020F0502020204030204" pitchFamily="34" charset="0"/>
            </a:endParaRPr>
          </a:p>
        </p:txBody>
      </p:sp>
      <p:sp>
        <p:nvSpPr>
          <p:cNvPr id="8856" name="OTLSHAPE_TB_00000000000000000000000000000000_ScaleContainer"/>
          <p:cNvSpPr/>
          <p:nvPr>
            <p:custDataLst>
              <p:tags r:id="rId17"/>
            </p:custDataLst>
          </p:nvPr>
        </p:nvSpPr>
        <p:spPr>
          <a:xfrm>
            <a:off x="844465" y="5143500"/>
            <a:ext cx="7467600" cy="254000"/>
          </a:xfrm>
          <a:prstGeom prst="roundRect">
            <a:avLst/>
          </a:prstGeom>
          <a:gradFill flip="none" rotWithShape="1">
            <a:gsLst>
              <a:gs pos="0">
                <a:srgbClr val="44546A"/>
              </a:gs>
              <a:gs pos="100000">
                <a:srgbClr val="52667F"/>
              </a:gs>
            </a:gsLst>
            <a:lin ang="5400000" scaled="1"/>
            <a:tileRect/>
          </a:gradFill>
          <a:ln w="12700" cap="flat" cmpd="sng" algn="ctr">
            <a:noFill/>
            <a:prstDash val="solid"/>
            <a:miter lim="800000"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>
              <a:rot lat="0" lon="0" rev="8700000"/>
            </a:lightRig>
          </a:scene3d>
          <a:sp3d>
            <a:bevelT w="165100" h="19050"/>
          </a:sp3d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57" name="OTLSHAPE_TB_00000000000000000000000000000000_ElapsedTime" hidden="1"/>
          <p:cNvSpPr/>
          <p:nvPr>
            <p:custDataLst>
              <p:tags r:id="rId18"/>
            </p:custDataLst>
          </p:nvPr>
        </p:nvSpPr>
        <p:spPr>
          <a:xfrm>
            <a:off x="0" y="0"/>
            <a:ext cx="0" cy="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58" name="OTLSHAPE_TB_00000000000000000000000000000000_TodayMarkerShape" hidden="1"/>
          <p:cNvSpPr/>
          <p:nvPr>
            <p:custDataLst>
              <p:tags r:id="rId19"/>
            </p:custDataLst>
          </p:nvPr>
        </p:nvSpPr>
        <p:spPr>
          <a:xfrm>
            <a:off x="808180" y="5397500"/>
            <a:ext cx="72571" cy="84667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59" name="OTLSHAPE_TB_00000000000000000000000000000000_TodayMarkerText" hidden="1"/>
          <p:cNvSpPr txBox="1"/>
          <p:nvPr>
            <p:custDataLst>
              <p:tags r:id="rId20"/>
            </p:custDataLst>
          </p:nvPr>
        </p:nvSpPr>
        <p:spPr>
          <a:xfrm>
            <a:off x="844465" y="5482167"/>
            <a:ext cx="0" cy="923330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sz="1200" smtClean="0">
                <a:solidFill>
                  <a:schemeClr val="dk1"/>
                </a:solidFill>
                <a:latin typeface="Calibri" panose="020F0502020204030204" pitchFamily="34" charset="0"/>
              </a:rPr>
              <a:t>Today</a:t>
            </a:r>
            <a:endParaRPr lang="en-US" sz="1200">
              <a:solidFill>
                <a:schemeClr val="dk1"/>
              </a:solidFill>
              <a:latin typeface="Calibri" panose="020F0502020204030204" pitchFamily="34" charset="0"/>
            </a:endParaRPr>
          </a:p>
        </p:txBody>
      </p:sp>
      <p:sp>
        <p:nvSpPr>
          <p:cNvPr id="8860" name="OTLSHAPE_TB_00000000000000000000000000000000_TimescaleInterval1"/>
          <p:cNvSpPr txBox="1"/>
          <p:nvPr>
            <p:custDataLst>
              <p:tags r:id="rId21"/>
            </p:custDataLst>
          </p:nvPr>
        </p:nvSpPr>
        <p:spPr>
          <a:xfrm>
            <a:off x="907965" y="5181600"/>
            <a:ext cx="469900" cy="177800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noAutofit/>
          </a:bodyPr>
          <a:lstStyle/>
          <a:p>
            <a:r>
              <a:rPr lang="en-US" sz="1200" spc="-14" smtClean="0">
                <a:solidFill>
                  <a:schemeClr val="lt1"/>
                </a:solidFill>
                <a:latin typeface="Calibri" panose="020F0502020204030204" pitchFamily="34" charset="0"/>
              </a:rPr>
              <a:t>Week 1</a:t>
            </a:r>
            <a:endParaRPr lang="en-US" sz="1200" spc="-14">
              <a:solidFill>
                <a:schemeClr val="lt1"/>
              </a:solidFill>
              <a:latin typeface="Calibri" panose="020F0502020204030204" pitchFamily="34" charset="0"/>
            </a:endParaRPr>
          </a:p>
        </p:txBody>
      </p:sp>
      <p:sp>
        <p:nvSpPr>
          <p:cNvPr id="8861" name="OTLSHAPE_TB_00000000000000000000000000000000_TimescaleInterval2"/>
          <p:cNvSpPr txBox="1"/>
          <p:nvPr>
            <p:custDataLst>
              <p:tags r:id="rId22"/>
            </p:custDataLst>
          </p:nvPr>
        </p:nvSpPr>
        <p:spPr>
          <a:xfrm>
            <a:off x="1972976" y="5181600"/>
            <a:ext cx="88900" cy="177800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noAutofit/>
          </a:bodyPr>
          <a:lstStyle/>
          <a:p>
            <a:r>
              <a:rPr lang="en-US" sz="1200" spc="-26" smtClean="0">
                <a:solidFill>
                  <a:schemeClr val="lt1"/>
                </a:solidFill>
                <a:latin typeface="Calibri" panose="020F0502020204030204" pitchFamily="34" charset="0"/>
              </a:rPr>
              <a:t>2</a:t>
            </a:r>
            <a:endParaRPr lang="en-US" sz="1200" spc="-26">
              <a:solidFill>
                <a:schemeClr val="lt1"/>
              </a:solidFill>
              <a:latin typeface="Calibri" panose="020F0502020204030204" pitchFamily="34" charset="0"/>
            </a:endParaRPr>
          </a:p>
        </p:txBody>
      </p:sp>
      <p:sp>
        <p:nvSpPr>
          <p:cNvPr id="8862" name="OTLSHAPE_TB_00000000000000000000000000000000_TimescaleInterval3"/>
          <p:cNvSpPr txBox="1"/>
          <p:nvPr>
            <p:custDataLst>
              <p:tags r:id="rId23"/>
            </p:custDataLst>
          </p:nvPr>
        </p:nvSpPr>
        <p:spPr>
          <a:xfrm>
            <a:off x="3037986" y="5181600"/>
            <a:ext cx="88900" cy="177800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noAutofit/>
          </a:bodyPr>
          <a:lstStyle/>
          <a:p>
            <a:r>
              <a:rPr lang="en-US" sz="1200" spc="-26" smtClean="0">
                <a:solidFill>
                  <a:schemeClr val="lt1"/>
                </a:solidFill>
                <a:latin typeface="Calibri" panose="020F0502020204030204" pitchFamily="34" charset="0"/>
              </a:rPr>
              <a:t>3</a:t>
            </a:r>
            <a:endParaRPr lang="en-US" sz="1200" spc="-26">
              <a:solidFill>
                <a:schemeClr val="lt1"/>
              </a:solidFill>
              <a:latin typeface="Calibri" panose="020F0502020204030204" pitchFamily="34" charset="0"/>
            </a:endParaRPr>
          </a:p>
        </p:txBody>
      </p:sp>
      <p:sp>
        <p:nvSpPr>
          <p:cNvPr id="8863" name="OTLSHAPE_TB_00000000000000000000000000000000_TimescaleInterval4"/>
          <p:cNvSpPr txBox="1"/>
          <p:nvPr>
            <p:custDataLst>
              <p:tags r:id="rId24"/>
            </p:custDataLst>
          </p:nvPr>
        </p:nvSpPr>
        <p:spPr>
          <a:xfrm>
            <a:off x="4102996" y="5181600"/>
            <a:ext cx="88900" cy="177800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noAutofit/>
          </a:bodyPr>
          <a:lstStyle/>
          <a:p>
            <a:r>
              <a:rPr lang="en-US" sz="1200" spc="-26" smtClean="0">
                <a:solidFill>
                  <a:schemeClr val="lt1"/>
                </a:solidFill>
                <a:latin typeface="Calibri" panose="020F0502020204030204" pitchFamily="34" charset="0"/>
              </a:rPr>
              <a:t>4</a:t>
            </a:r>
            <a:endParaRPr lang="en-US" sz="1200" spc="-26">
              <a:solidFill>
                <a:schemeClr val="lt1"/>
              </a:solidFill>
              <a:latin typeface="Calibri" panose="020F0502020204030204" pitchFamily="34" charset="0"/>
            </a:endParaRPr>
          </a:p>
        </p:txBody>
      </p:sp>
      <p:sp>
        <p:nvSpPr>
          <p:cNvPr id="8864" name="OTLSHAPE_TB_00000000000000000000000000000000_TimescaleInterval5"/>
          <p:cNvSpPr txBox="1"/>
          <p:nvPr>
            <p:custDataLst>
              <p:tags r:id="rId25"/>
            </p:custDataLst>
          </p:nvPr>
        </p:nvSpPr>
        <p:spPr>
          <a:xfrm>
            <a:off x="5168006" y="5181600"/>
            <a:ext cx="88900" cy="177800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noAutofit/>
          </a:bodyPr>
          <a:lstStyle/>
          <a:p>
            <a:r>
              <a:rPr lang="en-US" sz="1200" spc="-26" smtClean="0">
                <a:solidFill>
                  <a:schemeClr val="lt1"/>
                </a:solidFill>
                <a:latin typeface="Calibri" panose="020F0502020204030204" pitchFamily="34" charset="0"/>
              </a:rPr>
              <a:t>5</a:t>
            </a:r>
            <a:endParaRPr lang="en-US" sz="1200" spc="-26">
              <a:solidFill>
                <a:schemeClr val="lt1"/>
              </a:solidFill>
              <a:latin typeface="Calibri" panose="020F0502020204030204" pitchFamily="34" charset="0"/>
            </a:endParaRPr>
          </a:p>
        </p:txBody>
      </p:sp>
      <p:sp>
        <p:nvSpPr>
          <p:cNvPr id="8865" name="OTLSHAPE_TB_00000000000000000000000000000000_TimescaleInterval6"/>
          <p:cNvSpPr txBox="1"/>
          <p:nvPr>
            <p:custDataLst>
              <p:tags r:id="rId26"/>
            </p:custDataLst>
          </p:nvPr>
        </p:nvSpPr>
        <p:spPr>
          <a:xfrm>
            <a:off x="6233016" y="5181600"/>
            <a:ext cx="88900" cy="177800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noAutofit/>
          </a:bodyPr>
          <a:lstStyle/>
          <a:p>
            <a:r>
              <a:rPr lang="en-US" sz="1200" spc="-26" smtClean="0">
                <a:solidFill>
                  <a:schemeClr val="lt1"/>
                </a:solidFill>
                <a:latin typeface="Calibri" panose="020F0502020204030204" pitchFamily="34" charset="0"/>
              </a:rPr>
              <a:t>6</a:t>
            </a:r>
            <a:endParaRPr lang="en-US" sz="1200" spc="-26">
              <a:solidFill>
                <a:schemeClr val="lt1"/>
              </a:solidFill>
              <a:latin typeface="Calibri" panose="020F0502020204030204" pitchFamily="34" charset="0"/>
            </a:endParaRPr>
          </a:p>
        </p:txBody>
      </p:sp>
      <p:sp>
        <p:nvSpPr>
          <p:cNvPr id="8866" name="OTLSHAPE_TB_00000000000000000000000000000000_TimescaleInterval7"/>
          <p:cNvSpPr txBox="1"/>
          <p:nvPr>
            <p:custDataLst>
              <p:tags r:id="rId27"/>
            </p:custDataLst>
          </p:nvPr>
        </p:nvSpPr>
        <p:spPr>
          <a:xfrm>
            <a:off x="7298027" y="5181600"/>
            <a:ext cx="88900" cy="177800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noAutofit/>
          </a:bodyPr>
          <a:lstStyle/>
          <a:p>
            <a:r>
              <a:rPr lang="en-US" sz="1200" spc="-26" smtClean="0">
                <a:solidFill>
                  <a:schemeClr val="lt1"/>
                </a:solidFill>
                <a:latin typeface="Calibri" panose="020F0502020204030204" pitchFamily="34" charset="0"/>
              </a:rPr>
              <a:t>7</a:t>
            </a:r>
            <a:endParaRPr lang="en-US" sz="1200" spc="-26">
              <a:solidFill>
                <a:schemeClr val="lt1"/>
              </a:solidFill>
              <a:latin typeface="Calibri" panose="020F0502020204030204" pitchFamily="34" charset="0"/>
            </a:endParaRPr>
          </a:p>
        </p:txBody>
      </p:sp>
      <p:sp>
        <p:nvSpPr>
          <p:cNvPr id="8867" name="OTLSHAPE_TB_00000000000000000000000000000000_ScaleMarking1"/>
          <p:cNvSpPr txBox="1"/>
          <p:nvPr>
            <p:custDataLst>
              <p:tags r:id="rId28"/>
            </p:custDataLst>
          </p:nvPr>
        </p:nvSpPr>
        <p:spPr>
          <a:xfrm>
            <a:off x="907965" y="4957445"/>
            <a:ext cx="317500" cy="18605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 sz="1200" spc="-20" smtClean="0">
                <a:solidFill>
                  <a:schemeClr val="dk2"/>
                </a:solidFill>
                <a:latin typeface="Calibri" panose="020F0502020204030204" pitchFamily="34" charset="0"/>
              </a:rPr>
              <a:t>2015</a:t>
            </a:r>
            <a:endParaRPr lang="en-US" sz="1200" spc="-20">
              <a:solidFill>
                <a:schemeClr val="dk2"/>
              </a:solidFill>
              <a:latin typeface="Calibri" panose="020F0502020204030204" pitchFamily="34" charset="0"/>
            </a:endParaRPr>
          </a:p>
        </p:txBody>
      </p:sp>
      <p:cxnSp>
        <p:nvCxnSpPr>
          <p:cNvPr id="8872" name="OTLSHAPE_T_834636e32cff480d8a852ae191fc6842_LeftVerticalConnector1" hidden="1"/>
          <p:cNvCxnSpPr/>
          <p:nvPr>
            <p:custDataLst>
              <p:tags r:id="rId29"/>
            </p:custDataLst>
          </p:nvPr>
        </p:nvCxnSpPr>
        <p:spPr>
          <a:xfrm>
            <a:off x="3430918" y="2465832"/>
            <a:ext cx="0" cy="186859"/>
          </a:xfrm>
          <a:prstGeom prst="line">
            <a:avLst/>
          </a:prstGeom>
          <a:ln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73" name="OTLSHAPE_T_834636e32cff480d8a852ae191fc6842_LeftVerticalConnector2" hidden="1"/>
          <p:cNvCxnSpPr/>
          <p:nvPr>
            <p:custDataLst>
              <p:tags r:id="rId30"/>
            </p:custDataLst>
          </p:nvPr>
        </p:nvCxnSpPr>
        <p:spPr>
          <a:xfrm>
            <a:off x="3430918" y="2779691"/>
            <a:ext cx="0" cy="85260"/>
          </a:xfrm>
          <a:prstGeom prst="line">
            <a:avLst/>
          </a:prstGeom>
          <a:ln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74" name="OTLSHAPE_T_834636e32cff480d8a852ae191fc6842_LeftVerticalConnector3" hidden="1"/>
          <p:cNvCxnSpPr/>
          <p:nvPr>
            <p:custDataLst>
              <p:tags r:id="rId31"/>
            </p:custDataLst>
          </p:nvPr>
        </p:nvCxnSpPr>
        <p:spPr>
          <a:xfrm>
            <a:off x="3430918" y="3035469"/>
            <a:ext cx="0" cy="2108031"/>
          </a:xfrm>
          <a:prstGeom prst="line">
            <a:avLst/>
          </a:prstGeom>
          <a:ln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78" name="OTLSHAPE_T_a1fe2df1afb74a24b48db95b6b338bf9_LeftVerticalConnector1" hidden="1"/>
          <p:cNvCxnSpPr/>
          <p:nvPr>
            <p:custDataLst>
              <p:tags r:id="rId32"/>
            </p:custDataLst>
          </p:nvPr>
        </p:nvCxnSpPr>
        <p:spPr>
          <a:xfrm>
            <a:off x="5713083" y="3668607"/>
            <a:ext cx="0" cy="186859"/>
          </a:xfrm>
          <a:prstGeom prst="line">
            <a:avLst/>
          </a:prstGeom>
          <a:ln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79" name="OTLSHAPE_T_a1fe2df1afb74a24b48db95b6b338bf9_LeftVerticalConnector2" hidden="1"/>
          <p:cNvCxnSpPr/>
          <p:nvPr>
            <p:custDataLst>
              <p:tags r:id="rId33"/>
            </p:custDataLst>
          </p:nvPr>
        </p:nvCxnSpPr>
        <p:spPr>
          <a:xfrm>
            <a:off x="5713083" y="3982466"/>
            <a:ext cx="0" cy="1161034"/>
          </a:xfrm>
          <a:prstGeom prst="line">
            <a:avLst/>
          </a:prstGeom>
          <a:ln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86" name="OTLSHAPE_M_ce49b461dada4b4ba8016f97c5d69120_Title"/>
          <p:cNvSpPr txBox="1"/>
          <p:nvPr>
            <p:custDataLst>
              <p:tags r:id="rId34"/>
            </p:custDataLst>
          </p:nvPr>
        </p:nvSpPr>
        <p:spPr>
          <a:xfrm>
            <a:off x="806256" y="6278880"/>
            <a:ext cx="685800" cy="17051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sz="1100" b="1" spc="-8" smtClean="0">
                <a:solidFill>
                  <a:schemeClr val="dk1"/>
                </a:solidFill>
                <a:latin typeface="Calibri" panose="020F0502020204030204" pitchFamily="34" charset="0"/>
              </a:rPr>
              <a:t>Milestone 1</a:t>
            </a:r>
            <a:endParaRPr lang="en-US" sz="1100" b="1" spc="-8">
              <a:solidFill>
                <a:schemeClr val="dk1"/>
              </a:solidFill>
              <a:latin typeface="Calibri" panose="020F0502020204030204" pitchFamily="34" charset="0"/>
            </a:endParaRPr>
          </a:p>
        </p:txBody>
      </p:sp>
      <p:sp>
        <p:nvSpPr>
          <p:cNvPr id="8887" name="OTLSHAPE_M_ce49b461dada4b4ba8016f97c5d69120_Date"/>
          <p:cNvSpPr txBox="1"/>
          <p:nvPr>
            <p:custDataLst>
              <p:tags r:id="rId35"/>
            </p:custDataLst>
          </p:nvPr>
        </p:nvSpPr>
        <p:spPr>
          <a:xfrm>
            <a:off x="851426" y="6123855"/>
            <a:ext cx="596900" cy="1550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sz="1000" spc="-10" smtClean="0">
                <a:solidFill>
                  <a:schemeClr val="accent3"/>
                </a:solidFill>
                <a:latin typeface="Calibri" panose="020F0502020204030204" pitchFamily="34" charset="0"/>
              </a:rPr>
              <a:t>Tue May 19</a:t>
            </a:r>
            <a:endParaRPr lang="en-US" sz="1000" spc="-10">
              <a:solidFill>
                <a:schemeClr val="accent3"/>
              </a:solidFill>
              <a:latin typeface="Calibri" panose="020F0502020204030204" pitchFamily="34" charset="0"/>
            </a:endParaRPr>
          </a:p>
        </p:txBody>
      </p:sp>
      <p:sp>
        <p:nvSpPr>
          <p:cNvPr id="8888" name="OTLSHAPE_M_ce49b461dada4b4ba8016f97c5d69120_Shape"/>
          <p:cNvSpPr/>
          <p:nvPr>
            <p:custDataLst>
              <p:tags r:id="rId36"/>
            </p:custDataLst>
          </p:nvPr>
        </p:nvSpPr>
        <p:spPr>
          <a:xfrm>
            <a:off x="1034454" y="5334000"/>
            <a:ext cx="228600" cy="254000"/>
          </a:xfrm>
          <a:prstGeom prst="star5">
            <a:avLst>
              <a:gd name="adj" fmla="val 25000"/>
              <a:gd name="hf" fmla="val 105146"/>
              <a:gd name="vf" fmla="val 110557"/>
            </a:avLst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 h="12700"/>
          </a:sp3d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>
                    <a:scrgbClr r="0" g="0" b="0">
                      <a:alpha val="50000"/>
                    </a:sc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89" name="OTLSHAPE_M_ff7decb6e0db4851ac77cc8902440007_Title"/>
          <p:cNvSpPr txBox="1"/>
          <p:nvPr>
            <p:custDataLst>
              <p:tags r:id="rId37"/>
            </p:custDataLst>
          </p:nvPr>
        </p:nvSpPr>
        <p:spPr>
          <a:xfrm>
            <a:off x="1414833" y="5743025"/>
            <a:ext cx="685800" cy="17051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sz="1100" b="1" spc="-8" smtClean="0">
                <a:solidFill>
                  <a:schemeClr val="dk1"/>
                </a:solidFill>
                <a:latin typeface="Calibri" panose="020F0502020204030204" pitchFamily="34" charset="0"/>
              </a:rPr>
              <a:t>Milestone 2</a:t>
            </a:r>
            <a:endParaRPr lang="en-US" sz="1100" b="1" spc="-8">
              <a:solidFill>
                <a:schemeClr val="dk1"/>
              </a:solidFill>
              <a:latin typeface="Calibri" panose="020F0502020204030204" pitchFamily="34" charset="0"/>
            </a:endParaRPr>
          </a:p>
        </p:txBody>
      </p:sp>
      <p:sp>
        <p:nvSpPr>
          <p:cNvPr id="8890" name="OTLSHAPE_M_ff7decb6e0db4851ac77cc8902440007_Date"/>
          <p:cNvSpPr txBox="1"/>
          <p:nvPr>
            <p:custDataLst>
              <p:tags r:id="rId38"/>
            </p:custDataLst>
          </p:nvPr>
        </p:nvSpPr>
        <p:spPr>
          <a:xfrm>
            <a:off x="1471708" y="5588000"/>
            <a:ext cx="571500" cy="1550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sz="1000" spc="-6" smtClean="0">
                <a:solidFill>
                  <a:schemeClr val="accent3"/>
                </a:solidFill>
                <a:latin typeface="Calibri" panose="020F0502020204030204" pitchFamily="34" charset="0"/>
              </a:rPr>
              <a:t>Sat May 23</a:t>
            </a:r>
            <a:endParaRPr lang="en-US" sz="1000" spc="-6">
              <a:solidFill>
                <a:schemeClr val="accent3"/>
              </a:solidFill>
              <a:latin typeface="Calibri" panose="020F0502020204030204" pitchFamily="34" charset="0"/>
            </a:endParaRPr>
          </a:p>
        </p:txBody>
      </p:sp>
      <p:sp>
        <p:nvSpPr>
          <p:cNvPr id="8891" name="OTLSHAPE_M_ff7decb6e0db4851ac77cc8902440007_Shape"/>
          <p:cNvSpPr/>
          <p:nvPr>
            <p:custDataLst>
              <p:tags r:id="rId39"/>
            </p:custDataLst>
          </p:nvPr>
        </p:nvSpPr>
        <p:spPr>
          <a:xfrm>
            <a:off x="1643031" y="5334000"/>
            <a:ext cx="228600" cy="254000"/>
          </a:xfrm>
          <a:prstGeom prst="diamond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 h="12700"/>
          </a:sp3d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>
                    <a:scrgbClr r="0" g="0" b="0">
                      <a:alpha val="50000"/>
                    </a:sc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92" name="OTLSHAPE_M_9438b85ee1f54061980733bd47489094_Title"/>
          <p:cNvSpPr txBox="1"/>
          <p:nvPr>
            <p:custDataLst>
              <p:tags r:id="rId40"/>
            </p:custDataLst>
          </p:nvPr>
        </p:nvSpPr>
        <p:spPr>
          <a:xfrm>
            <a:off x="3088421" y="5990189"/>
            <a:ext cx="685800" cy="17051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sz="1100" b="1" spc="-8" smtClean="0">
                <a:solidFill>
                  <a:schemeClr val="dk1"/>
                </a:solidFill>
                <a:latin typeface="Calibri" panose="020F0502020204030204" pitchFamily="34" charset="0"/>
              </a:rPr>
              <a:t>Milestone 3</a:t>
            </a:r>
            <a:endParaRPr lang="en-US" sz="1100" b="1" spc="-8">
              <a:solidFill>
                <a:schemeClr val="dk1"/>
              </a:solidFill>
              <a:latin typeface="Calibri" panose="020F0502020204030204" pitchFamily="34" charset="0"/>
            </a:endParaRPr>
          </a:p>
        </p:txBody>
      </p:sp>
      <p:sp>
        <p:nvSpPr>
          <p:cNvPr id="8893" name="OTLSHAPE_M_9438b85ee1f54061980733bd47489094_Date"/>
          <p:cNvSpPr txBox="1"/>
          <p:nvPr>
            <p:custDataLst>
              <p:tags r:id="rId41"/>
            </p:custDataLst>
          </p:nvPr>
        </p:nvSpPr>
        <p:spPr>
          <a:xfrm>
            <a:off x="3163922" y="5835164"/>
            <a:ext cx="546100" cy="1550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sz="1000" spc="-8" smtClean="0">
                <a:solidFill>
                  <a:schemeClr val="accent3"/>
                </a:solidFill>
                <a:latin typeface="Calibri" panose="020F0502020204030204" pitchFamily="34" charset="0"/>
              </a:rPr>
              <a:t>Wed Jun 3</a:t>
            </a:r>
            <a:endParaRPr lang="en-US" sz="1000" spc="-8">
              <a:solidFill>
                <a:schemeClr val="accent3"/>
              </a:solidFill>
              <a:latin typeface="Calibri" panose="020F0502020204030204" pitchFamily="34" charset="0"/>
            </a:endParaRPr>
          </a:p>
        </p:txBody>
      </p:sp>
      <p:sp>
        <p:nvSpPr>
          <p:cNvPr id="8894" name="OTLSHAPE_M_9438b85ee1f54061980733bd47489094_Shape"/>
          <p:cNvSpPr/>
          <p:nvPr>
            <p:custDataLst>
              <p:tags r:id="rId42"/>
            </p:custDataLst>
          </p:nvPr>
        </p:nvSpPr>
        <p:spPr>
          <a:xfrm>
            <a:off x="3316618" y="5334000"/>
            <a:ext cx="228600" cy="254000"/>
          </a:xfrm>
          <a:prstGeom prst="diamond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 h="12700"/>
          </a:sp3d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>
                    <a:scrgbClr r="0" g="0" b="0">
                      <a:alpha val="50000"/>
                    </a:sc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95" name="OTLSHAPE_M_d655f089477b436facc530480eae84e5_Title"/>
          <p:cNvSpPr txBox="1"/>
          <p:nvPr>
            <p:custDataLst>
              <p:tags r:id="rId43"/>
            </p:custDataLst>
          </p:nvPr>
        </p:nvSpPr>
        <p:spPr>
          <a:xfrm>
            <a:off x="5370585" y="5743025"/>
            <a:ext cx="685800" cy="17051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sz="1100" b="1" spc="-8" smtClean="0">
                <a:solidFill>
                  <a:schemeClr val="dk1"/>
                </a:solidFill>
                <a:latin typeface="Calibri" panose="020F0502020204030204" pitchFamily="34" charset="0"/>
              </a:rPr>
              <a:t>Milestone 4</a:t>
            </a:r>
            <a:endParaRPr lang="en-US" sz="1100" b="1" spc="-8">
              <a:solidFill>
                <a:schemeClr val="dk1"/>
              </a:solidFill>
              <a:latin typeface="Calibri" panose="020F0502020204030204" pitchFamily="34" charset="0"/>
            </a:endParaRPr>
          </a:p>
        </p:txBody>
      </p:sp>
      <p:sp>
        <p:nvSpPr>
          <p:cNvPr id="8896" name="OTLSHAPE_M_d655f089477b436facc530480eae84e5_Date"/>
          <p:cNvSpPr txBox="1"/>
          <p:nvPr>
            <p:custDataLst>
              <p:tags r:id="rId44"/>
            </p:custDataLst>
          </p:nvPr>
        </p:nvSpPr>
        <p:spPr>
          <a:xfrm>
            <a:off x="5435355" y="5588000"/>
            <a:ext cx="558800" cy="1550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sz="1000" spc="-4" smtClean="0">
                <a:solidFill>
                  <a:schemeClr val="accent3"/>
                </a:solidFill>
                <a:latin typeface="Calibri" panose="020F0502020204030204" pitchFamily="34" charset="0"/>
              </a:rPr>
              <a:t>Thu Jun 18</a:t>
            </a:r>
            <a:endParaRPr lang="en-US" sz="1000" spc="-4">
              <a:solidFill>
                <a:schemeClr val="accent3"/>
              </a:solidFill>
              <a:latin typeface="Calibri" panose="020F0502020204030204" pitchFamily="34" charset="0"/>
            </a:endParaRPr>
          </a:p>
        </p:txBody>
      </p:sp>
      <p:sp>
        <p:nvSpPr>
          <p:cNvPr id="8897" name="OTLSHAPE_M_d655f089477b436facc530480eae84e5_Shape"/>
          <p:cNvSpPr/>
          <p:nvPr>
            <p:custDataLst>
              <p:tags r:id="rId45"/>
            </p:custDataLst>
          </p:nvPr>
        </p:nvSpPr>
        <p:spPr>
          <a:xfrm>
            <a:off x="5598783" y="5334000"/>
            <a:ext cx="228600" cy="254000"/>
          </a:xfrm>
          <a:prstGeom prst="diamond">
            <a:avLst/>
          </a:prstGeom>
          <a:solidFill>
            <a:srgbClr val="B20E12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 h="12700"/>
          </a:sp3d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>
                    <a:scrgbClr r="0" g="0" b="0">
                      <a:alpha val="50000"/>
                    </a:sc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98" name="OTLSHAPE_M_00b794982f41487aa2285864e30c0445_Title"/>
          <p:cNvSpPr txBox="1"/>
          <p:nvPr>
            <p:custDataLst>
              <p:tags r:id="rId46"/>
            </p:custDataLst>
          </p:nvPr>
        </p:nvSpPr>
        <p:spPr>
          <a:xfrm>
            <a:off x="7652750" y="5990189"/>
            <a:ext cx="685800" cy="17051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sz="1100" b="1" spc="-8" smtClean="0">
                <a:solidFill>
                  <a:schemeClr val="dk1"/>
                </a:solidFill>
                <a:latin typeface="Calibri" panose="020F0502020204030204" pitchFamily="34" charset="0"/>
              </a:rPr>
              <a:t>Milestone 5</a:t>
            </a:r>
            <a:endParaRPr lang="en-US" sz="1100" b="1" spc="-8">
              <a:solidFill>
                <a:schemeClr val="dk1"/>
              </a:solidFill>
              <a:latin typeface="Calibri" panose="020F0502020204030204" pitchFamily="34" charset="0"/>
            </a:endParaRPr>
          </a:p>
        </p:txBody>
      </p:sp>
      <p:sp>
        <p:nvSpPr>
          <p:cNvPr id="8899" name="OTLSHAPE_M_00b794982f41487aa2285864e30c0445_Date"/>
          <p:cNvSpPr txBox="1"/>
          <p:nvPr>
            <p:custDataLst>
              <p:tags r:id="rId47"/>
            </p:custDataLst>
          </p:nvPr>
        </p:nvSpPr>
        <p:spPr>
          <a:xfrm>
            <a:off x="7800303" y="5835164"/>
            <a:ext cx="393700" cy="1550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sz="1000" spc="-4" smtClean="0">
                <a:solidFill>
                  <a:schemeClr val="accent3"/>
                </a:solidFill>
                <a:latin typeface="Calibri" panose="020F0502020204030204" pitchFamily="34" charset="0"/>
              </a:rPr>
              <a:t>Fri Jul 3</a:t>
            </a:r>
            <a:endParaRPr lang="en-US" sz="1000" spc="-4">
              <a:solidFill>
                <a:schemeClr val="accent3"/>
              </a:solidFill>
              <a:latin typeface="Calibri" panose="020F0502020204030204" pitchFamily="34" charset="0"/>
            </a:endParaRPr>
          </a:p>
        </p:txBody>
      </p:sp>
      <p:sp>
        <p:nvSpPr>
          <p:cNvPr id="8900" name="OTLSHAPE_M_00b794982f41487aa2285864e30c0445_Shape"/>
          <p:cNvSpPr/>
          <p:nvPr>
            <p:custDataLst>
              <p:tags r:id="rId48"/>
            </p:custDataLst>
          </p:nvPr>
        </p:nvSpPr>
        <p:spPr>
          <a:xfrm>
            <a:off x="7880948" y="5334000"/>
            <a:ext cx="228600" cy="254000"/>
          </a:xfrm>
          <a:prstGeom prst="star8">
            <a:avLst/>
          </a:prstGeom>
          <a:solidFill>
            <a:schemeClr val="accent6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 h="12700"/>
          </a:sp3d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>
                    <a:scrgbClr r="0" g="0" b="0">
                      <a:alpha val="50000"/>
                    </a:sc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01" name="OTLSHAPE_T_2508efa28ff349da8bc6837b0c12f3f2_Shape"/>
          <p:cNvSpPr/>
          <p:nvPr>
            <p:custDataLst>
              <p:tags r:id="rId49"/>
            </p:custDataLst>
          </p:nvPr>
        </p:nvSpPr>
        <p:spPr>
          <a:xfrm>
            <a:off x="1148754" y="1395476"/>
            <a:ext cx="2286000" cy="203200"/>
          </a:xfrm>
          <a:prstGeom prst="leftRightArrow">
            <a:avLst>
              <a:gd name="adj1" fmla="val 75000"/>
              <a:gd name="adj2" fmla="val 50000"/>
            </a:avLst>
          </a:prstGeom>
          <a:solidFill>
            <a:srgbClr val="96D642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balanced" dir="t">
              <a:rot lat="0" lon="0" rev="8700000"/>
            </a:lightRig>
          </a:scene3d>
          <a:sp3d>
            <a:bevelT w="165100" h="12700"/>
          </a:sp3d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>
                    <a:scrgbClr r="0" g="0" b="0">
                      <a:alpha val="50000"/>
                    </a:sc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02" name="OTLSHAPE_T_2508efa28ff349da8bc6837b0c12f3f2_ShapePercentage" hidden="1"/>
          <p:cNvSpPr/>
          <p:nvPr>
            <p:custDataLst>
              <p:tags r:id="rId50"/>
            </p:custDataLst>
          </p:nvPr>
        </p:nvSpPr>
        <p:spPr>
          <a:xfrm>
            <a:off x="1148754" y="1395476"/>
            <a:ext cx="0" cy="0"/>
          </a:xfrm>
          <a:prstGeom prst="leftRightArrow">
            <a:avLst>
              <a:gd name="adj1" fmla="val 75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03" name="OTLSHAPE_T_2508efa28ff349da8bc6837b0c12f3f2_Duration" hidden="1"/>
          <p:cNvSpPr txBox="1"/>
          <p:nvPr>
            <p:custDataLst>
              <p:tags r:id="rId51"/>
            </p:custDataLst>
          </p:nvPr>
        </p:nvSpPr>
        <p:spPr>
          <a:xfrm>
            <a:off x="0" y="1395476"/>
            <a:ext cx="393700" cy="1550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sz="1000" smtClean="0">
                <a:solidFill>
                  <a:schemeClr val="accent2"/>
                </a:solidFill>
                <a:latin typeface="Calibri" panose="020F0502020204030204" pitchFamily="34" charset="0"/>
              </a:rPr>
              <a:t>11 days</a:t>
            </a:r>
            <a:endParaRPr lang="en-US" sz="1000">
              <a:solidFill>
                <a:schemeClr val="accent2"/>
              </a:solidFill>
              <a:latin typeface="Calibri" panose="020F0502020204030204" pitchFamily="34" charset="0"/>
            </a:endParaRPr>
          </a:p>
        </p:txBody>
      </p:sp>
      <p:sp>
        <p:nvSpPr>
          <p:cNvPr id="8904" name="OTLSHAPE_T_2508efa28ff349da8bc6837b0c12f3f2_TextPercentage" hidden="1"/>
          <p:cNvSpPr txBox="1"/>
          <p:nvPr>
            <p:custDataLst>
              <p:tags r:id="rId52"/>
            </p:custDataLst>
          </p:nvPr>
        </p:nvSpPr>
        <p:spPr>
          <a:xfrm>
            <a:off x="0" y="1550501"/>
            <a:ext cx="292100" cy="1550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sz="1000" smtClean="0">
                <a:solidFill>
                  <a:schemeClr val="accent2"/>
                </a:solidFill>
                <a:latin typeface="Calibri" panose="020F0502020204030204" pitchFamily="34" charset="0"/>
              </a:rPr>
              <a:t>100%</a:t>
            </a:r>
            <a:endParaRPr lang="en-US" sz="1000">
              <a:solidFill>
                <a:schemeClr val="accent2"/>
              </a:solidFill>
              <a:latin typeface="Calibri" panose="020F0502020204030204" pitchFamily="34" charset="0"/>
            </a:endParaRPr>
          </a:p>
        </p:txBody>
      </p:sp>
      <p:sp>
        <p:nvSpPr>
          <p:cNvPr id="8905" name="OTLSHAPE_T_2508efa28ff349da8bc6837b0c12f3f2_StartDate" hidden="1"/>
          <p:cNvSpPr txBox="1"/>
          <p:nvPr>
            <p:custDataLst>
              <p:tags r:id="rId53"/>
            </p:custDataLst>
          </p:nvPr>
        </p:nvSpPr>
        <p:spPr>
          <a:xfrm>
            <a:off x="0" y="1705525"/>
            <a:ext cx="0" cy="15388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1000" b="1">
              <a:solidFill>
                <a:schemeClr val="accent6"/>
              </a:solidFill>
              <a:latin typeface="Calibri" panose="020F0502020204030204" pitchFamily="34" charset="0"/>
            </a:endParaRPr>
          </a:p>
        </p:txBody>
      </p:sp>
      <p:sp>
        <p:nvSpPr>
          <p:cNvPr id="8906" name="OTLSHAPE_T_2508efa28ff349da8bc6837b0c12f3f2_EndDate" hidden="1"/>
          <p:cNvSpPr txBox="1"/>
          <p:nvPr>
            <p:custDataLst>
              <p:tags r:id="rId54"/>
            </p:custDataLst>
          </p:nvPr>
        </p:nvSpPr>
        <p:spPr>
          <a:xfrm>
            <a:off x="0" y="1705525"/>
            <a:ext cx="0" cy="15388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1000" b="1">
              <a:solidFill>
                <a:schemeClr val="accent6"/>
              </a:solidFill>
              <a:latin typeface="Calibri" panose="020F0502020204030204" pitchFamily="34" charset="0"/>
            </a:endParaRPr>
          </a:p>
        </p:txBody>
      </p:sp>
      <p:sp>
        <p:nvSpPr>
          <p:cNvPr id="8907" name="OTLSHAPE_T_2508efa28ff349da8bc6837b0c12f3f2_Title"/>
          <p:cNvSpPr txBox="1"/>
          <p:nvPr>
            <p:custDataLst>
              <p:tags r:id="rId55"/>
            </p:custDataLst>
          </p:nvPr>
        </p:nvSpPr>
        <p:spPr>
          <a:xfrm>
            <a:off x="495847" y="1411817"/>
            <a:ext cx="609600" cy="17051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r"/>
            <a:r>
              <a:rPr lang="en-US" sz="1100" b="1" spc="-10" smtClean="0">
                <a:solidFill>
                  <a:schemeClr val="dk1"/>
                </a:solidFill>
                <a:latin typeface="Calibri" panose="020F0502020204030204" pitchFamily="34" charset="0"/>
              </a:rPr>
              <a:t>SECTION 1</a:t>
            </a:r>
            <a:endParaRPr lang="en-US" sz="1100" b="1" spc="-10">
              <a:solidFill>
                <a:schemeClr val="dk1"/>
              </a:solidFill>
              <a:latin typeface="Calibri" panose="020F0502020204030204" pitchFamily="34" charset="0"/>
            </a:endParaRPr>
          </a:p>
        </p:txBody>
      </p:sp>
      <p:sp>
        <p:nvSpPr>
          <p:cNvPr id="8908" name="OTLSHAPE_T_2508efa28ff349da8bc6837b0c12f3f2_JoinedDate"/>
          <p:cNvSpPr txBox="1"/>
          <p:nvPr>
            <p:custDataLst>
              <p:tags r:id="rId56"/>
            </p:custDataLst>
          </p:nvPr>
        </p:nvSpPr>
        <p:spPr>
          <a:xfrm>
            <a:off x="3481717" y="1419564"/>
            <a:ext cx="762000" cy="1550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 sz="1000" b="1" spc="-4" smtClean="0">
                <a:solidFill>
                  <a:schemeClr val="accent6"/>
                </a:solidFill>
                <a:latin typeface="Calibri" panose="020F0502020204030204" pitchFamily="34" charset="0"/>
              </a:rPr>
              <a:t>May 19 - Jun 2</a:t>
            </a:r>
            <a:endParaRPr lang="en-US" sz="1000" b="1" spc="-4">
              <a:solidFill>
                <a:schemeClr val="accent6"/>
              </a:solidFill>
              <a:latin typeface="Calibri" panose="020F0502020204030204" pitchFamily="34" charset="0"/>
            </a:endParaRPr>
          </a:p>
        </p:txBody>
      </p:sp>
      <p:sp>
        <p:nvSpPr>
          <p:cNvPr id="8909" name="OTLSHAPE_T_9116278e5c2946a085db5776da322f3f_Shape"/>
          <p:cNvSpPr/>
          <p:nvPr>
            <p:custDataLst>
              <p:tags r:id="rId57"/>
            </p:custDataLst>
          </p:nvPr>
        </p:nvSpPr>
        <p:spPr>
          <a:xfrm>
            <a:off x="1148754" y="1683935"/>
            <a:ext cx="762000" cy="127000"/>
          </a:xfrm>
          <a:prstGeom prst="homePlat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balanced" dir="t">
              <a:rot lat="0" lon="0" rev="8700000"/>
            </a:lightRig>
          </a:scene3d>
          <a:sp3d>
            <a:bevelT w="165100" h="12700"/>
          </a:sp3d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>
                    <a:scrgbClr r="0" g="0" b="0">
                      <a:alpha val="50000"/>
                    </a:sc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10" name="OTLSHAPE_T_9116278e5c2946a085db5776da322f3f_ShapePercentage" hidden="1"/>
          <p:cNvSpPr/>
          <p:nvPr>
            <p:custDataLst>
              <p:tags r:id="rId58"/>
            </p:custDataLst>
          </p:nvPr>
        </p:nvSpPr>
        <p:spPr>
          <a:xfrm>
            <a:off x="1148754" y="1683935"/>
            <a:ext cx="0" cy="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11" name="OTLSHAPE_T_9116278e5c2946a085db5776da322f3f_Duration" hidden="1"/>
          <p:cNvSpPr txBox="1"/>
          <p:nvPr>
            <p:custDataLst>
              <p:tags r:id="rId59"/>
            </p:custDataLst>
          </p:nvPr>
        </p:nvSpPr>
        <p:spPr>
          <a:xfrm>
            <a:off x="0" y="1662176"/>
            <a:ext cx="330200" cy="1550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sz="1000" smtClean="0">
                <a:solidFill>
                  <a:schemeClr val="accent2"/>
                </a:solidFill>
                <a:latin typeface="Calibri" panose="020F0502020204030204" pitchFamily="34" charset="0"/>
              </a:rPr>
              <a:t>4 days</a:t>
            </a:r>
            <a:endParaRPr lang="en-US" sz="1000">
              <a:solidFill>
                <a:schemeClr val="accent2"/>
              </a:solidFill>
              <a:latin typeface="Calibri" panose="020F0502020204030204" pitchFamily="34" charset="0"/>
            </a:endParaRPr>
          </a:p>
        </p:txBody>
      </p:sp>
      <p:sp>
        <p:nvSpPr>
          <p:cNvPr id="8912" name="OTLSHAPE_T_9116278e5c2946a085db5776da322f3f_TextPercentage" hidden="1"/>
          <p:cNvSpPr txBox="1"/>
          <p:nvPr>
            <p:custDataLst>
              <p:tags r:id="rId60"/>
            </p:custDataLst>
          </p:nvPr>
        </p:nvSpPr>
        <p:spPr>
          <a:xfrm>
            <a:off x="0" y="1817201"/>
            <a:ext cx="0" cy="15388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1000">
              <a:solidFill>
                <a:srgbClr val="C0504D"/>
              </a:solidFill>
              <a:latin typeface="Calibri" panose="020F0502020204030204" pitchFamily="34" charset="0"/>
            </a:endParaRPr>
          </a:p>
        </p:txBody>
      </p:sp>
      <p:sp>
        <p:nvSpPr>
          <p:cNvPr id="8913" name="OTLSHAPE_T_9116278e5c2946a085db5776da322f3f_StartDate" hidden="1"/>
          <p:cNvSpPr txBox="1"/>
          <p:nvPr>
            <p:custDataLst>
              <p:tags r:id="rId61"/>
            </p:custDataLst>
          </p:nvPr>
        </p:nvSpPr>
        <p:spPr>
          <a:xfrm>
            <a:off x="0" y="1817201"/>
            <a:ext cx="0" cy="123111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800">
              <a:solidFill>
                <a:srgbClr val="BFBFBF"/>
              </a:solidFill>
              <a:latin typeface="Calibri" panose="020F0502020204030204" pitchFamily="34" charset="0"/>
            </a:endParaRPr>
          </a:p>
        </p:txBody>
      </p:sp>
      <p:sp>
        <p:nvSpPr>
          <p:cNvPr id="8914" name="OTLSHAPE_T_9116278e5c2946a085db5776da322f3f_EndDate" hidden="1"/>
          <p:cNvSpPr txBox="1"/>
          <p:nvPr>
            <p:custDataLst>
              <p:tags r:id="rId62"/>
            </p:custDataLst>
          </p:nvPr>
        </p:nvSpPr>
        <p:spPr>
          <a:xfrm>
            <a:off x="0" y="1817201"/>
            <a:ext cx="0" cy="123111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800">
              <a:solidFill>
                <a:srgbClr val="BFBFBF"/>
              </a:solidFill>
              <a:latin typeface="Calibri" panose="020F0502020204030204" pitchFamily="34" charset="0"/>
            </a:endParaRPr>
          </a:p>
        </p:txBody>
      </p:sp>
      <p:sp>
        <p:nvSpPr>
          <p:cNvPr id="8915" name="OTLSHAPE_T_9116278e5c2946a085db5776da322f3f_Title"/>
          <p:cNvSpPr txBox="1"/>
          <p:nvPr>
            <p:custDataLst>
              <p:tags r:id="rId63"/>
            </p:custDataLst>
          </p:nvPr>
        </p:nvSpPr>
        <p:spPr>
          <a:xfrm>
            <a:off x="614042" y="1662176"/>
            <a:ext cx="495300" cy="17051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r"/>
            <a:r>
              <a:rPr lang="en-US" sz="1100" spc="-6" smtClean="0">
                <a:solidFill>
                  <a:schemeClr val="accent3"/>
                </a:solidFill>
                <a:latin typeface="Calibri" panose="020F0502020204030204" pitchFamily="34" charset="0"/>
              </a:rPr>
              <a:t>Sub-task</a:t>
            </a:r>
            <a:endParaRPr lang="en-US" sz="1100" spc="-6">
              <a:solidFill>
                <a:schemeClr val="accent3"/>
              </a:solidFill>
              <a:latin typeface="Calibri" panose="020F0502020204030204" pitchFamily="34" charset="0"/>
            </a:endParaRPr>
          </a:p>
        </p:txBody>
      </p:sp>
      <p:sp>
        <p:nvSpPr>
          <p:cNvPr id="8916" name="OTLSHAPE_T_9116278e5c2946a085db5776da322f3f_JoinedDate"/>
          <p:cNvSpPr txBox="1"/>
          <p:nvPr>
            <p:custDataLst>
              <p:tags r:id="rId64"/>
            </p:custDataLst>
          </p:nvPr>
        </p:nvSpPr>
        <p:spPr>
          <a:xfrm>
            <a:off x="1960274" y="1685417"/>
            <a:ext cx="469900" cy="124037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 sz="800" smtClean="0">
                <a:solidFill>
                  <a:srgbClr val="BFBFBF"/>
                </a:solidFill>
                <a:latin typeface="Calibri" panose="020F0502020204030204" pitchFamily="34" charset="0"/>
              </a:rPr>
              <a:t>5/19 - 5/23</a:t>
            </a:r>
            <a:endParaRPr lang="en-US" sz="800">
              <a:solidFill>
                <a:srgbClr val="BFBFBF"/>
              </a:solidFill>
              <a:latin typeface="Calibri" panose="020F0502020204030204" pitchFamily="34" charset="0"/>
            </a:endParaRPr>
          </a:p>
        </p:txBody>
      </p:sp>
      <p:sp>
        <p:nvSpPr>
          <p:cNvPr id="8917" name="OTLSHAPE_T_8574f27a0c634b08b97c20e1eb8b1a11_Shape"/>
          <p:cNvSpPr/>
          <p:nvPr>
            <p:custDataLst>
              <p:tags r:id="rId65"/>
            </p:custDataLst>
          </p:nvPr>
        </p:nvSpPr>
        <p:spPr>
          <a:xfrm>
            <a:off x="2213764" y="1917954"/>
            <a:ext cx="457200" cy="127000"/>
          </a:xfrm>
          <a:prstGeom prst="homePlate">
            <a:avLst/>
          </a:prstGeom>
          <a:solidFill>
            <a:srgbClr val="C55A11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balanced" dir="t">
              <a:rot lat="0" lon="0" rev="8700000"/>
            </a:lightRig>
          </a:scene3d>
          <a:sp3d>
            <a:bevelT w="165100" h="12700"/>
          </a:sp3d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>
                    <a:scrgbClr r="0" g="0" b="0">
                      <a:alpha val="50000"/>
                    </a:sc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18" name="OTLSHAPE_T_8574f27a0c634b08b97c20e1eb8b1a11_ShapePercentage" hidden="1"/>
          <p:cNvSpPr/>
          <p:nvPr>
            <p:custDataLst>
              <p:tags r:id="rId66"/>
            </p:custDataLst>
          </p:nvPr>
        </p:nvSpPr>
        <p:spPr>
          <a:xfrm>
            <a:off x="2213764" y="1917954"/>
            <a:ext cx="0" cy="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19" name="OTLSHAPE_T_8574f27a0c634b08b97c20e1eb8b1a11_Duration" hidden="1"/>
          <p:cNvSpPr txBox="1"/>
          <p:nvPr>
            <p:custDataLst>
              <p:tags r:id="rId67"/>
            </p:custDataLst>
          </p:nvPr>
        </p:nvSpPr>
        <p:spPr>
          <a:xfrm>
            <a:off x="0" y="1896195"/>
            <a:ext cx="330200" cy="1550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sz="1000" smtClean="0">
                <a:solidFill>
                  <a:schemeClr val="accent2"/>
                </a:solidFill>
                <a:latin typeface="Calibri" panose="020F0502020204030204" pitchFamily="34" charset="0"/>
              </a:rPr>
              <a:t>3 days</a:t>
            </a:r>
            <a:endParaRPr lang="en-US" sz="1000">
              <a:solidFill>
                <a:schemeClr val="accent2"/>
              </a:solidFill>
              <a:latin typeface="Calibri" panose="020F0502020204030204" pitchFamily="34" charset="0"/>
            </a:endParaRPr>
          </a:p>
        </p:txBody>
      </p:sp>
      <p:sp>
        <p:nvSpPr>
          <p:cNvPr id="8920" name="OTLSHAPE_T_8574f27a0c634b08b97c20e1eb8b1a11_TextPercentage" hidden="1"/>
          <p:cNvSpPr txBox="1"/>
          <p:nvPr>
            <p:custDataLst>
              <p:tags r:id="rId68"/>
            </p:custDataLst>
          </p:nvPr>
        </p:nvSpPr>
        <p:spPr>
          <a:xfrm>
            <a:off x="0" y="2051219"/>
            <a:ext cx="0" cy="15388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1000">
              <a:solidFill>
                <a:srgbClr val="C0504D"/>
              </a:solidFill>
              <a:latin typeface="Calibri" panose="020F0502020204030204" pitchFamily="34" charset="0"/>
            </a:endParaRPr>
          </a:p>
        </p:txBody>
      </p:sp>
      <p:sp>
        <p:nvSpPr>
          <p:cNvPr id="8921" name="OTLSHAPE_T_8574f27a0c634b08b97c20e1eb8b1a11_StartDate" hidden="1"/>
          <p:cNvSpPr txBox="1"/>
          <p:nvPr>
            <p:custDataLst>
              <p:tags r:id="rId69"/>
            </p:custDataLst>
          </p:nvPr>
        </p:nvSpPr>
        <p:spPr>
          <a:xfrm>
            <a:off x="0" y="2051219"/>
            <a:ext cx="0" cy="123111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800">
              <a:solidFill>
                <a:srgbClr val="BFBFBF"/>
              </a:solidFill>
              <a:latin typeface="Calibri" panose="020F0502020204030204" pitchFamily="34" charset="0"/>
            </a:endParaRPr>
          </a:p>
        </p:txBody>
      </p:sp>
      <p:sp>
        <p:nvSpPr>
          <p:cNvPr id="8922" name="OTLSHAPE_T_8574f27a0c634b08b97c20e1eb8b1a11_EndDate" hidden="1"/>
          <p:cNvSpPr txBox="1"/>
          <p:nvPr>
            <p:custDataLst>
              <p:tags r:id="rId70"/>
            </p:custDataLst>
          </p:nvPr>
        </p:nvSpPr>
        <p:spPr>
          <a:xfrm>
            <a:off x="0" y="2051219"/>
            <a:ext cx="0" cy="123111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800">
              <a:solidFill>
                <a:srgbClr val="BFBFBF"/>
              </a:solidFill>
              <a:latin typeface="Calibri" panose="020F0502020204030204" pitchFamily="34" charset="0"/>
            </a:endParaRPr>
          </a:p>
        </p:txBody>
      </p:sp>
      <p:sp>
        <p:nvSpPr>
          <p:cNvPr id="8923" name="OTLSHAPE_T_8574f27a0c634b08b97c20e1eb8b1a11_Title"/>
          <p:cNvSpPr txBox="1"/>
          <p:nvPr>
            <p:custDataLst>
              <p:tags r:id="rId71"/>
            </p:custDataLst>
          </p:nvPr>
        </p:nvSpPr>
        <p:spPr>
          <a:xfrm>
            <a:off x="1576647" y="1896195"/>
            <a:ext cx="596900" cy="17051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r"/>
            <a:r>
              <a:rPr lang="en-US" sz="1100" spc="-6" smtClean="0">
                <a:solidFill>
                  <a:schemeClr val="accent3"/>
                </a:solidFill>
                <a:latin typeface="Calibri" panose="020F0502020204030204" pitchFamily="34" charset="0"/>
              </a:rPr>
              <a:t>Sub-task 2</a:t>
            </a:r>
            <a:endParaRPr lang="en-US" sz="1100" spc="-6">
              <a:solidFill>
                <a:schemeClr val="accent3"/>
              </a:solidFill>
              <a:latin typeface="Calibri" panose="020F0502020204030204" pitchFamily="34" charset="0"/>
            </a:endParaRPr>
          </a:p>
        </p:txBody>
      </p:sp>
      <p:sp>
        <p:nvSpPr>
          <p:cNvPr id="8924" name="OTLSHAPE_T_8574f27a0c634b08b97c20e1eb8b1a11_JoinedDate"/>
          <p:cNvSpPr txBox="1"/>
          <p:nvPr>
            <p:custDataLst>
              <p:tags r:id="rId72"/>
            </p:custDataLst>
          </p:nvPr>
        </p:nvSpPr>
        <p:spPr>
          <a:xfrm>
            <a:off x="2720995" y="1919436"/>
            <a:ext cx="469900" cy="124037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 sz="800" smtClean="0">
                <a:solidFill>
                  <a:srgbClr val="BFBFBF"/>
                </a:solidFill>
                <a:latin typeface="Calibri" panose="020F0502020204030204" pitchFamily="34" charset="0"/>
              </a:rPr>
              <a:t>5/26 - 5/28</a:t>
            </a:r>
            <a:endParaRPr lang="en-US" sz="800">
              <a:solidFill>
                <a:srgbClr val="BFBFBF"/>
              </a:solidFill>
              <a:latin typeface="Calibri" panose="020F0502020204030204" pitchFamily="34" charset="0"/>
            </a:endParaRPr>
          </a:p>
        </p:txBody>
      </p:sp>
      <p:sp>
        <p:nvSpPr>
          <p:cNvPr id="8925" name="OTLSHAPE_T_8545a2622707410ea6bf0bb2412e4891_Shape"/>
          <p:cNvSpPr/>
          <p:nvPr>
            <p:custDataLst>
              <p:tags r:id="rId73"/>
            </p:custDataLst>
          </p:nvPr>
        </p:nvSpPr>
        <p:spPr>
          <a:xfrm>
            <a:off x="2670197" y="2151973"/>
            <a:ext cx="762000" cy="127000"/>
          </a:xfrm>
          <a:prstGeom prst="homePlate">
            <a:avLst/>
          </a:prstGeom>
          <a:solidFill>
            <a:srgbClr val="7C7C7C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balanced" dir="t">
              <a:rot lat="0" lon="0" rev="8700000"/>
            </a:lightRig>
          </a:scene3d>
          <a:sp3d>
            <a:bevelT w="165100" h="12700"/>
          </a:sp3d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>
                    <a:scrgbClr r="0" g="0" b="0">
                      <a:alpha val="50000"/>
                    </a:sc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26" name="OTLSHAPE_T_8545a2622707410ea6bf0bb2412e4891_ShapePercentage" hidden="1"/>
          <p:cNvSpPr/>
          <p:nvPr>
            <p:custDataLst>
              <p:tags r:id="rId74"/>
            </p:custDataLst>
          </p:nvPr>
        </p:nvSpPr>
        <p:spPr>
          <a:xfrm>
            <a:off x="2670197" y="2151973"/>
            <a:ext cx="0" cy="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27" name="OTLSHAPE_T_8545a2622707410ea6bf0bb2412e4891_Duration" hidden="1"/>
          <p:cNvSpPr txBox="1"/>
          <p:nvPr>
            <p:custDataLst>
              <p:tags r:id="rId75"/>
            </p:custDataLst>
          </p:nvPr>
        </p:nvSpPr>
        <p:spPr>
          <a:xfrm>
            <a:off x="0" y="2130213"/>
            <a:ext cx="330200" cy="1550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sz="1000" smtClean="0">
                <a:solidFill>
                  <a:schemeClr val="accent2"/>
                </a:solidFill>
                <a:latin typeface="Calibri" panose="020F0502020204030204" pitchFamily="34" charset="0"/>
              </a:rPr>
              <a:t>3 days</a:t>
            </a:r>
            <a:endParaRPr lang="en-US" sz="1000">
              <a:solidFill>
                <a:schemeClr val="accent2"/>
              </a:solidFill>
              <a:latin typeface="Calibri" panose="020F0502020204030204" pitchFamily="34" charset="0"/>
            </a:endParaRPr>
          </a:p>
        </p:txBody>
      </p:sp>
      <p:sp>
        <p:nvSpPr>
          <p:cNvPr id="8928" name="OTLSHAPE_T_8545a2622707410ea6bf0bb2412e4891_TextPercentage" hidden="1"/>
          <p:cNvSpPr txBox="1"/>
          <p:nvPr>
            <p:custDataLst>
              <p:tags r:id="rId76"/>
            </p:custDataLst>
          </p:nvPr>
        </p:nvSpPr>
        <p:spPr>
          <a:xfrm>
            <a:off x="0" y="2285238"/>
            <a:ext cx="0" cy="15388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1000">
              <a:solidFill>
                <a:srgbClr val="C0504D"/>
              </a:solidFill>
              <a:latin typeface="Calibri" panose="020F0502020204030204" pitchFamily="34" charset="0"/>
            </a:endParaRPr>
          </a:p>
        </p:txBody>
      </p:sp>
      <p:sp>
        <p:nvSpPr>
          <p:cNvPr id="8929" name="OTLSHAPE_T_8545a2622707410ea6bf0bb2412e4891_StartDate" hidden="1"/>
          <p:cNvSpPr txBox="1"/>
          <p:nvPr>
            <p:custDataLst>
              <p:tags r:id="rId77"/>
            </p:custDataLst>
          </p:nvPr>
        </p:nvSpPr>
        <p:spPr>
          <a:xfrm>
            <a:off x="0" y="2285238"/>
            <a:ext cx="0" cy="123111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800">
              <a:solidFill>
                <a:srgbClr val="BFBFBF"/>
              </a:solidFill>
              <a:latin typeface="Calibri" panose="020F0502020204030204" pitchFamily="34" charset="0"/>
            </a:endParaRPr>
          </a:p>
        </p:txBody>
      </p:sp>
      <p:sp>
        <p:nvSpPr>
          <p:cNvPr id="8930" name="OTLSHAPE_T_8545a2622707410ea6bf0bb2412e4891_EndDate" hidden="1"/>
          <p:cNvSpPr txBox="1"/>
          <p:nvPr>
            <p:custDataLst>
              <p:tags r:id="rId78"/>
            </p:custDataLst>
          </p:nvPr>
        </p:nvSpPr>
        <p:spPr>
          <a:xfrm>
            <a:off x="0" y="2285238"/>
            <a:ext cx="0" cy="123111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800">
              <a:solidFill>
                <a:srgbClr val="BFBFBF"/>
              </a:solidFill>
              <a:latin typeface="Calibri" panose="020F0502020204030204" pitchFamily="34" charset="0"/>
            </a:endParaRPr>
          </a:p>
        </p:txBody>
      </p:sp>
      <p:sp>
        <p:nvSpPr>
          <p:cNvPr id="8931" name="OTLSHAPE_T_8545a2622707410ea6bf0bb2412e4891_Title"/>
          <p:cNvSpPr txBox="1"/>
          <p:nvPr>
            <p:custDataLst>
              <p:tags r:id="rId79"/>
            </p:custDataLst>
          </p:nvPr>
        </p:nvSpPr>
        <p:spPr>
          <a:xfrm>
            <a:off x="2033080" y="2130213"/>
            <a:ext cx="596900" cy="17051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r"/>
            <a:r>
              <a:rPr lang="en-US" sz="1100" spc="-6" smtClean="0">
                <a:solidFill>
                  <a:schemeClr val="accent3"/>
                </a:solidFill>
                <a:latin typeface="Calibri" panose="020F0502020204030204" pitchFamily="34" charset="0"/>
              </a:rPr>
              <a:t>Sub-task 3</a:t>
            </a:r>
            <a:endParaRPr lang="en-US" sz="1100" spc="-6">
              <a:solidFill>
                <a:schemeClr val="accent3"/>
              </a:solidFill>
              <a:latin typeface="Calibri" panose="020F0502020204030204" pitchFamily="34" charset="0"/>
            </a:endParaRPr>
          </a:p>
        </p:txBody>
      </p:sp>
      <p:sp>
        <p:nvSpPr>
          <p:cNvPr id="8932" name="OTLSHAPE_T_8545a2622707410ea6bf0bb2412e4891_JoinedDate"/>
          <p:cNvSpPr txBox="1"/>
          <p:nvPr>
            <p:custDataLst>
              <p:tags r:id="rId80"/>
            </p:custDataLst>
          </p:nvPr>
        </p:nvSpPr>
        <p:spPr>
          <a:xfrm>
            <a:off x="3481717" y="2153454"/>
            <a:ext cx="419100" cy="124037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 sz="800" smtClean="0">
                <a:solidFill>
                  <a:srgbClr val="BFBFBF"/>
                </a:solidFill>
                <a:latin typeface="Calibri" panose="020F0502020204030204" pitchFamily="34" charset="0"/>
              </a:rPr>
              <a:t>5/29 - 6/2</a:t>
            </a:r>
            <a:endParaRPr lang="en-US" sz="800">
              <a:solidFill>
                <a:srgbClr val="BFBFBF"/>
              </a:solidFill>
              <a:latin typeface="Calibri" panose="020F0502020204030204" pitchFamily="34" charset="0"/>
            </a:endParaRPr>
          </a:p>
        </p:txBody>
      </p:sp>
      <p:sp>
        <p:nvSpPr>
          <p:cNvPr id="8933" name="OTLSHAPE_T_834636e32cff480d8a852ae191fc6842_Shape"/>
          <p:cNvSpPr/>
          <p:nvPr>
            <p:custDataLst>
              <p:tags r:id="rId81"/>
            </p:custDataLst>
          </p:nvPr>
        </p:nvSpPr>
        <p:spPr>
          <a:xfrm>
            <a:off x="3430918" y="2364232"/>
            <a:ext cx="2286000" cy="203200"/>
          </a:xfrm>
          <a:prstGeom prst="leftRightArrow">
            <a:avLst>
              <a:gd name="adj1" fmla="val 75000"/>
              <a:gd name="adj2" fmla="val 50000"/>
            </a:avLst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balanced" dir="t">
              <a:rot lat="0" lon="0" rev="8700000"/>
            </a:lightRig>
          </a:scene3d>
          <a:sp3d>
            <a:bevelT w="165100" h="12700"/>
          </a:sp3d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>
                    <a:scrgbClr r="0" g="0" b="0">
                      <a:alpha val="50000"/>
                    </a:sc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34" name="OTLSHAPE_T_834636e32cff480d8a852ae191fc6842_ShapePercentage" hidden="1"/>
          <p:cNvSpPr/>
          <p:nvPr>
            <p:custDataLst>
              <p:tags r:id="rId82"/>
            </p:custDataLst>
          </p:nvPr>
        </p:nvSpPr>
        <p:spPr>
          <a:xfrm>
            <a:off x="3430918" y="2364232"/>
            <a:ext cx="0" cy="0"/>
          </a:xfrm>
          <a:prstGeom prst="leftRightArrow">
            <a:avLst>
              <a:gd name="adj1" fmla="val 75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35" name="OTLSHAPE_T_834636e32cff480d8a852ae191fc6842_Duration" hidden="1"/>
          <p:cNvSpPr txBox="1"/>
          <p:nvPr>
            <p:custDataLst>
              <p:tags r:id="rId83"/>
            </p:custDataLst>
          </p:nvPr>
        </p:nvSpPr>
        <p:spPr>
          <a:xfrm>
            <a:off x="0" y="2364232"/>
            <a:ext cx="393700" cy="1550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sz="1000" smtClean="0">
                <a:solidFill>
                  <a:schemeClr val="accent2"/>
                </a:solidFill>
                <a:latin typeface="Calibri" panose="020F0502020204030204" pitchFamily="34" charset="0"/>
              </a:rPr>
              <a:t>11 days</a:t>
            </a:r>
            <a:endParaRPr lang="en-US" sz="1000">
              <a:solidFill>
                <a:schemeClr val="accent2"/>
              </a:solidFill>
              <a:latin typeface="Calibri" panose="020F0502020204030204" pitchFamily="34" charset="0"/>
            </a:endParaRPr>
          </a:p>
        </p:txBody>
      </p:sp>
      <p:sp>
        <p:nvSpPr>
          <p:cNvPr id="8936" name="OTLSHAPE_T_834636e32cff480d8a852ae191fc6842_TextPercentage" hidden="1"/>
          <p:cNvSpPr txBox="1"/>
          <p:nvPr>
            <p:custDataLst>
              <p:tags r:id="rId84"/>
            </p:custDataLst>
          </p:nvPr>
        </p:nvSpPr>
        <p:spPr>
          <a:xfrm>
            <a:off x="0" y="2519257"/>
            <a:ext cx="228600" cy="1550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sz="1000" smtClean="0">
                <a:solidFill>
                  <a:schemeClr val="accent2"/>
                </a:solidFill>
                <a:latin typeface="Calibri" panose="020F0502020204030204" pitchFamily="34" charset="0"/>
              </a:rPr>
              <a:t>65%</a:t>
            </a:r>
            <a:endParaRPr lang="en-US" sz="1000">
              <a:solidFill>
                <a:schemeClr val="accent2"/>
              </a:solidFill>
              <a:latin typeface="Calibri" panose="020F0502020204030204" pitchFamily="34" charset="0"/>
            </a:endParaRPr>
          </a:p>
        </p:txBody>
      </p:sp>
      <p:sp>
        <p:nvSpPr>
          <p:cNvPr id="8937" name="OTLSHAPE_T_834636e32cff480d8a852ae191fc6842_StartDate" hidden="1"/>
          <p:cNvSpPr txBox="1"/>
          <p:nvPr>
            <p:custDataLst>
              <p:tags r:id="rId85"/>
            </p:custDataLst>
          </p:nvPr>
        </p:nvSpPr>
        <p:spPr>
          <a:xfrm>
            <a:off x="0" y="2674281"/>
            <a:ext cx="0" cy="15388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1000" b="1">
              <a:solidFill>
                <a:schemeClr val="accent2"/>
              </a:solidFill>
              <a:latin typeface="Calibri" panose="020F0502020204030204" pitchFamily="34" charset="0"/>
            </a:endParaRPr>
          </a:p>
        </p:txBody>
      </p:sp>
      <p:sp>
        <p:nvSpPr>
          <p:cNvPr id="8938" name="OTLSHAPE_T_834636e32cff480d8a852ae191fc6842_EndDate" hidden="1"/>
          <p:cNvSpPr txBox="1"/>
          <p:nvPr>
            <p:custDataLst>
              <p:tags r:id="rId86"/>
            </p:custDataLst>
          </p:nvPr>
        </p:nvSpPr>
        <p:spPr>
          <a:xfrm>
            <a:off x="0" y="2674281"/>
            <a:ext cx="0" cy="15388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1000" b="1">
              <a:solidFill>
                <a:schemeClr val="accent2"/>
              </a:solidFill>
              <a:latin typeface="Calibri" panose="020F0502020204030204" pitchFamily="34" charset="0"/>
            </a:endParaRPr>
          </a:p>
        </p:txBody>
      </p:sp>
      <p:sp>
        <p:nvSpPr>
          <p:cNvPr id="8939" name="OTLSHAPE_T_834636e32cff480d8a852ae191fc6842_Title"/>
          <p:cNvSpPr txBox="1"/>
          <p:nvPr>
            <p:custDataLst>
              <p:tags r:id="rId87"/>
            </p:custDataLst>
          </p:nvPr>
        </p:nvSpPr>
        <p:spPr>
          <a:xfrm>
            <a:off x="2778012" y="2380573"/>
            <a:ext cx="609600" cy="17051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r"/>
            <a:r>
              <a:rPr lang="en-US" sz="1100" b="1" spc="-10" smtClean="0">
                <a:solidFill>
                  <a:schemeClr val="dk1"/>
                </a:solidFill>
                <a:latin typeface="Calibri" panose="020F0502020204030204" pitchFamily="34" charset="0"/>
              </a:rPr>
              <a:t>SECTION 2</a:t>
            </a:r>
            <a:endParaRPr lang="en-US" sz="1100" b="1" spc="-10">
              <a:solidFill>
                <a:schemeClr val="dk1"/>
              </a:solidFill>
              <a:latin typeface="Calibri" panose="020F0502020204030204" pitchFamily="34" charset="0"/>
            </a:endParaRPr>
          </a:p>
        </p:txBody>
      </p:sp>
      <p:sp>
        <p:nvSpPr>
          <p:cNvPr id="8940" name="OTLSHAPE_T_834636e32cff480d8a852ae191fc6842_JoinedDate"/>
          <p:cNvSpPr txBox="1"/>
          <p:nvPr>
            <p:custDataLst>
              <p:tags r:id="rId88"/>
            </p:custDataLst>
          </p:nvPr>
        </p:nvSpPr>
        <p:spPr>
          <a:xfrm>
            <a:off x="5763882" y="2388320"/>
            <a:ext cx="711200" cy="1550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 sz="1000" b="1" spc="-2" smtClean="0">
                <a:solidFill>
                  <a:schemeClr val="accent2"/>
                </a:solidFill>
                <a:latin typeface="Calibri" panose="020F0502020204030204" pitchFamily="34" charset="0"/>
              </a:rPr>
              <a:t>Jun 3 - Jun 17</a:t>
            </a:r>
            <a:endParaRPr lang="en-US" sz="1000" b="1" spc="-2">
              <a:solidFill>
                <a:schemeClr val="accent2"/>
              </a:solidFill>
              <a:latin typeface="Calibri" panose="020F0502020204030204" pitchFamily="34" charset="0"/>
            </a:endParaRPr>
          </a:p>
        </p:txBody>
      </p:sp>
      <p:sp>
        <p:nvSpPr>
          <p:cNvPr id="8941" name="OTLSHAPE_T_f4fcd5cd4d1e4f139515633c6945b409_Shape"/>
          <p:cNvSpPr/>
          <p:nvPr>
            <p:custDataLst>
              <p:tags r:id="rId89"/>
            </p:custDataLst>
          </p:nvPr>
        </p:nvSpPr>
        <p:spPr>
          <a:xfrm>
            <a:off x="3430918" y="2652691"/>
            <a:ext cx="304800" cy="127000"/>
          </a:xfrm>
          <a:prstGeom prst="homePlate">
            <a:avLst/>
          </a:prstGeom>
          <a:solidFill>
            <a:schemeClr val="accent6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balanced" dir="t">
              <a:rot lat="0" lon="0" rev="8700000"/>
            </a:lightRig>
          </a:scene3d>
          <a:sp3d>
            <a:bevelT w="165100" h="12700"/>
          </a:sp3d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>
                    <a:scrgbClr r="0" g="0" b="0">
                      <a:alpha val="50000"/>
                    </a:sc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42" name="OTLSHAPE_T_f4fcd5cd4d1e4f139515633c6945b409_ShapePercentage" hidden="1"/>
          <p:cNvSpPr/>
          <p:nvPr>
            <p:custDataLst>
              <p:tags r:id="rId90"/>
            </p:custDataLst>
          </p:nvPr>
        </p:nvSpPr>
        <p:spPr>
          <a:xfrm>
            <a:off x="3430918" y="2652691"/>
            <a:ext cx="0" cy="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43" name="OTLSHAPE_T_f4fcd5cd4d1e4f139515633c6945b409_Duration" hidden="1"/>
          <p:cNvSpPr txBox="1"/>
          <p:nvPr>
            <p:custDataLst>
              <p:tags r:id="rId91"/>
            </p:custDataLst>
          </p:nvPr>
        </p:nvSpPr>
        <p:spPr>
          <a:xfrm>
            <a:off x="0" y="2630932"/>
            <a:ext cx="330200" cy="1550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sz="1000" smtClean="0">
                <a:solidFill>
                  <a:schemeClr val="accent2"/>
                </a:solidFill>
                <a:latin typeface="Calibri" panose="020F0502020204030204" pitchFamily="34" charset="0"/>
              </a:rPr>
              <a:t>2 days</a:t>
            </a:r>
            <a:endParaRPr lang="en-US" sz="1000">
              <a:solidFill>
                <a:schemeClr val="accent2"/>
              </a:solidFill>
              <a:latin typeface="Calibri" panose="020F0502020204030204" pitchFamily="34" charset="0"/>
            </a:endParaRPr>
          </a:p>
        </p:txBody>
      </p:sp>
      <p:sp>
        <p:nvSpPr>
          <p:cNvPr id="8944" name="OTLSHAPE_T_f4fcd5cd4d1e4f139515633c6945b409_TextPercentage" hidden="1"/>
          <p:cNvSpPr txBox="1"/>
          <p:nvPr>
            <p:custDataLst>
              <p:tags r:id="rId92"/>
            </p:custDataLst>
          </p:nvPr>
        </p:nvSpPr>
        <p:spPr>
          <a:xfrm>
            <a:off x="0" y="2785957"/>
            <a:ext cx="0" cy="15388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1000">
              <a:solidFill>
                <a:srgbClr val="C0504D"/>
              </a:solidFill>
              <a:latin typeface="Calibri" panose="020F0502020204030204" pitchFamily="34" charset="0"/>
            </a:endParaRPr>
          </a:p>
        </p:txBody>
      </p:sp>
      <p:sp>
        <p:nvSpPr>
          <p:cNvPr id="8945" name="OTLSHAPE_T_f4fcd5cd4d1e4f139515633c6945b409_StartDate" hidden="1"/>
          <p:cNvSpPr txBox="1"/>
          <p:nvPr>
            <p:custDataLst>
              <p:tags r:id="rId93"/>
            </p:custDataLst>
          </p:nvPr>
        </p:nvSpPr>
        <p:spPr>
          <a:xfrm>
            <a:off x="0" y="2785957"/>
            <a:ext cx="0" cy="123111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800">
              <a:solidFill>
                <a:srgbClr val="BFBFBF"/>
              </a:solidFill>
              <a:latin typeface="Calibri" panose="020F0502020204030204" pitchFamily="34" charset="0"/>
            </a:endParaRPr>
          </a:p>
        </p:txBody>
      </p:sp>
      <p:sp>
        <p:nvSpPr>
          <p:cNvPr id="8946" name="OTLSHAPE_T_f4fcd5cd4d1e4f139515633c6945b409_EndDate" hidden="1"/>
          <p:cNvSpPr txBox="1"/>
          <p:nvPr>
            <p:custDataLst>
              <p:tags r:id="rId94"/>
            </p:custDataLst>
          </p:nvPr>
        </p:nvSpPr>
        <p:spPr>
          <a:xfrm>
            <a:off x="0" y="2785957"/>
            <a:ext cx="0" cy="123111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800">
              <a:solidFill>
                <a:srgbClr val="BFBFBF"/>
              </a:solidFill>
              <a:latin typeface="Calibri" panose="020F0502020204030204" pitchFamily="34" charset="0"/>
            </a:endParaRPr>
          </a:p>
        </p:txBody>
      </p:sp>
      <p:sp>
        <p:nvSpPr>
          <p:cNvPr id="8947" name="OTLSHAPE_T_f4fcd5cd4d1e4f139515633c6945b409_Title"/>
          <p:cNvSpPr txBox="1"/>
          <p:nvPr>
            <p:custDataLst>
              <p:tags r:id="rId95"/>
            </p:custDataLst>
          </p:nvPr>
        </p:nvSpPr>
        <p:spPr>
          <a:xfrm>
            <a:off x="2793802" y="2630932"/>
            <a:ext cx="596900" cy="17051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r"/>
            <a:r>
              <a:rPr lang="en-US" sz="1100" spc="-6" smtClean="0">
                <a:solidFill>
                  <a:schemeClr val="accent3"/>
                </a:solidFill>
                <a:latin typeface="Calibri" panose="020F0502020204030204" pitchFamily="34" charset="0"/>
              </a:rPr>
              <a:t>Sub-task 1</a:t>
            </a:r>
            <a:endParaRPr lang="en-US" sz="1100" spc="-6">
              <a:solidFill>
                <a:schemeClr val="accent3"/>
              </a:solidFill>
              <a:latin typeface="Calibri" panose="020F0502020204030204" pitchFamily="34" charset="0"/>
            </a:endParaRPr>
          </a:p>
        </p:txBody>
      </p:sp>
      <p:sp>
        <p:nvSpPr>
          <p:cNvPr id="8948" name="OTLSHAPE_T_f4fcd5cd4d1e4f139515633c6945b409_JoinedDate"/>
          <p:cNvSpPr txBox="1"/>
          <p:nvPr>
            <p:custDataLst>
              <p:tags r:id="rId96"/>
            </p:custDataLst>
          </p:nvPr>
        </p:nvSpPr>
        <p:spPr>
          <a:xfrm>
            <a:off x="3786005" y="2654173"/>
            <a:ext cx="368300" cy="124037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 sz="800" smtClean="0">
                <a:solidFill>
                  <a:srgbClr val="BFBFBF"/>
                </a:solidFill>
                <a:latin typeface="Calibri" panose="020F0502020204030204" pitchFamily="34" charset="0"/>
              </a:rPr>
              <a:t>6/3 - 6/4</a:t>
            </a:r>
            <a:endParaRPr lang="en-US" sz="800">
              <a:solidFill>
                <a:srgbClr val="BFBFBF"/>
              </a:solidFill>
              <a:latin typeface="Calibri" panose="020F0502020204030204" pitchFamily="34" charset="0"/>
            </a:endParaRPr>
          </a:p>
        </p:txBody>
      </p:sp>
      <p:sp>
        <p:nvSpPr>
          <p:cNvPr id="8949" name="OTLSHAPE_T_61bd4421f159413dba7281a5185e38b8_Shape"/>
          <p:cNvSpPr/>
          <p:nvPr>
            <p:custDataLst>
              <p:tags r:id="rId97"/>
            </p:custDataLst>
          </p:nvPr>
        </p:nvSpPr>
        <p:spPr>
          <a:xfrm>
            <a:off x="3735207" y="2886710"/>
            <a:ext cx="762000" cy="127000"/>
          </a:xfrm>
          <a:prstGeom prst="homePlate">
            <a:avLst/>
          </a:prstGeom>
          <a:solidFill>
            <a:schemeClr val="dk2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balanced" dir="t">
              <a:rot lat="0" lon="0" rev="8700000"/>
            </a:lightRig>
          </a:scene3d>
          <a:sp3d>
            <a:bevelT w="165100" h="12700"/>
          </a:sp3d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>
                    <a:scrgbClr r="0" g="0" b="0">
                      <a:alpha val="50000"/>
                    </a:sc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50" name="OTLSHAPE_T_61bd4421f159413dba7281a5185e38b8_ShapePercentage" hidden="1"/>
          <p:cNvSpPr/>
          <p:nvPr>
            <p:custDataLst>
              <p:tags r:id="rId98"/>
            </p:custDataLst>
          </p:nvPr>
        </p:nvSpPr>
        <p:spPr>
          <a:xfrm>
            <a:off x="3735207" y="2886710"/>
            <a:ext cx="0" cy="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51" name="OTLSHAPE_T_61bd4421f159413dba7281a5185e38b8_Duration" hidden="1"/>
          <p:cNvSpPr txBox="1"/>
          <p:nvPr>
            <p:custDataLst>
              <p:tags r:id="rId99"/>
            </p:custDataLst>
          </p:nvPr>
        </p:nvSpPr>
        <p:spPr>
          <a:xfrm>
            <a:off x="0" y="2864951"/>
            <a:ext cx="330200" cy="1550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sz="1000" smtClean="0">
                <a:solidFill>
                  <a:schemeClr val="accent2"/>
                </a:solidFill>
                <a:latin typeface="Calibri" panose="020F0502020204030204" pitchFamily="34" charset="0"/>
              </a:rPr>
              <a:t>3 days</a:t>
            </a:r>
            <a:endParaRPr lang="en-US" sz="1000">
              <a:solidFill>
                <a:schemeClr val="accent2"/>
              </a:solidFill>
              <a:latin typeface="Calibri" panose="020F0502020204030204" pitchFamily="34" charset="0"/>
            </a:endParaRPr>
          </a:p>
        </p:txBody>
      </p:sp>
      <p:sp>
        <p:nvSpPr>
          <p:cNvPr id="8952" name="OTLSHAPE_T_61bd4421f159413dba7281a5185e38b8_TextPercentage" hidden="1"/>
          <p:cNvSpPr txBox="1"/>
          <p:nvPr>
            <p:custDataLst>
              <p:tags r:id="rId100"/>
            </p:custDataLst>
          </p:nvPr>
        </p:nvSpPr>
        <p:spPr>
          <a:xfrm>
            <a:off x="0" y="3019975"/>
            <a:ext cx="0" cy="15388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1000">
              <a:solidFill>
                <a:srgbClr val="C0504D"/>
              </a:solidFill>
              <a:latin typeface="Calibri" panose="020F0502020204030204" pitchFamily="34" charset="0"/>
            </a:endParaRPr>
          </a:p>
        </p:txBody>
      </p:sp>
      <p:sp>
        <p:nvSpPr>
          <p:cNvPr id="8953" name="OTLSHAPE_T_61bd4421f159413dba7281a5185e38b8_StartDate" hidden="1"/>
          <p:cNvSpPr txBox="1"/>
          <p:nvPr>
            <p:custDataLst>
              <p:tags r:id="rId101"/>
            </p:custDataLst>
          </p:nvPr>
        </p:nvSpPr>
        <p:spPr>
          <a:xfrm>
            <a:off x="0" y="3019975"/>
            <a:ext cx="0" cy="123111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800">
              <a:solidFill>
                <a:srgbClr val="BFBFBF"/>
              </a:solidFill>
              <a:latin typeface="Calibri" panose="020F0502020204030204" pitchFamily="34" charset="0"/>
            </a:endParaRPr>
          </a:p>
        </p:txBody>
      </p:sp>
      <p:sp>
        <p:nvSpPr>
          <p:cNvPr id="8954" name="OTLSHAPE_T_61bd4421f159413dba7281a5185e38b8_EndDate" hidden="1"/>
          <p:cNvSpPr txBox="1"/>
          <p:nvPr>
            <p:custDataLst>
              <p:tags r:id="rId102"/>
            </p:custDataLst>
          </p:nvPr>
        </p:nvSpPr>
        <p:spPr>
          <a:xfrm>
            <a:off x="0" y="3019975"/>
            <a:ext cx="0" cy="123111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800">
              <a:solidFill>
                <a:srgbClr val="BFBFBF"/>
              </a:solidFill>
              <a:latin typeface="Calibri" panose="020F0502020204030204" pitchFamily="34" charset="0"/>
            </a:endParaRPr>
          </a:p>
        </p:txBody>
      </p:sp>
      <p:sp>
        <p:nvSpPr>
          <p:cNvPr id="8955" name="OTLSHAPE_T_61bd4421f159413dba7281a5185e38b8_Title"/>
          <p:cNvSpPr txBox="1"/>
          <p:nvPr>
            <p:custDataLst>
              <p:tags r:id="rId103"/>
            </p:custDataLst>
          </p:nvPr>
        </p:nvSpPr>
        <p:spPr>
          <a:xfrm>
            <a:off x="3098091" y="2864951"/>
            <a:ext cx="596900" cy="17051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r"/>
            <a:r>
              <a:rPr lang="en-US" sz="1100" spc="-6" smtClean="0">
                <a:solidFill>
                  <a:schemeClr val="accent3"/>
                </a:solidFill>
                <a:latin typeface="Calibri" panose="020F0502020204030204" pitchFamily="34" charset="0"/>
              </a:rPr>
              <a:t>Sub-task 2</a:t>
            </a:r>
            <a:endParaRPr lang="en-US" sz="1100" spc="-6">
              <a:solidFill>
                <a:schemeClr val="accent3"/>
              </a:solidFill>
              <a:latin typeface="Calibri" panose="020F0502020204030204" pitchFamily="34" charset="0"/>
            </a:endParaRPr>
          </a:p>
        </p:txBody>
      </p:sp>
      <p:sp>
        <p:nvSpPr>
          <p:cNvPr id="8956" name="OTLSHAPE_T_61bd4421f159413dba7281a5185e38b8_JoinedDate"/>
          <p:cNvSpPr txBox="1"/>
          <p:nvPr>
            <p:custDataLst>
              <p:tags r:id="rId104"/>
            </p:custDataLst>
          </p:nvPr>
        </p:nvSpPr>
        <p:spPr>
          <a:xfrm>
            <a:off x="4546727" y="2888192"/>
            <a:ext cx="368300" cy="124037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 sz="800" smtClean="0">
                <a:solidFill>
                  <a:srgbClr val="BFBFBF"/>
                </a:solidFill>
                <a:latin typeface="Calibri" panose="020F0502020204030204" pitchFamily="34" charset="0"/>
              </a:rPr>
              <a:t>6/5 - 6/9</a:t>
            </a:r>
            <a:endParaRPr lang="en-US" sz="800">
              <a:solidFill>
                <a:srgbClr val="BFBFBF"/>
              </a:solidFill>
              <a:latin typeface="Calibri" panose="020F0502020204030204" pitchFamily="34" charset="0"/>
            </a:endParaRPr>
          </a:p>
        </p:txBody>
      </p:sp>
      <p:sp>
        <p:nvSpPr>
          <p:cNvPr id="8957" name="OTLSHAPE_T_2fdad40dfd14467b93d0a759296f251a_Shape"/>
          <p:cNvSpPr/>
          <p:nvPr>
            <p:custDataLst>
              <p:tags r:id="rId105"/>
            </p:custDataLst>
          </p:nvPr>
        </p:nvSpPr>
        <p:spPr>
          <a:xfrm>
            <a:off x="4495929" y="3120729"/>
            <a:ext cx="1066800" cy="127000"/>
          </a:xfrm>
          <a:prstGeom prst="homePlat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balanced" dir="t">
              <a:rot lat="0" lon="0" rev="8700000"/>
            </a:lightRig>
          </a:scene3d>
          <a:sp3d>
            <a:bevelT w="165100" h="12700"/>
          </a:sp3d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>
                    <a:scrgbClr r="0" g="0" b="0">
                      <a:alpha val="50000"/>
                    </a:sc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58" name="OTLSHAPE_T_2fdad40dfd14467b93d0a759296f251a_ShapePercentage" hidden="1"/>
          <p:cNvSpPr/>
          <p:nvPr>
            <p:custDataLst>
              <p:tags r:id="rId106"/>
            </p:custDataLst>
          </p:nvPr>
        </p:nvSpPr>
        <p:spPr>
          <a:xfrm>
            <a:off x="4495929" y="3120729"/>
            <a:ext cx="0" cy="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59" name="OTLSHAPE_T_2fdad40dfd14467b93d0a759296f251a_Duration" hidden="1"/>
          <p:cNvSpPr txBox="1"/>
          <p:nvPr>
            <p:custDataLst>
              <p:tags r:id="rId107"/>
            </p:custDataLst>
          </p:nvPr>
        </p:nvSpPr>
        <p:spPr>
          <a:xfrm>
            <a:off x="0" y="3098969"/>
            <a:ext cx="330200" cy="1550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sz="1000" smtClean="0">
                <a:solidFill>
                  <a:schemeClr val="accent2"/>
                </a:solidFill>
                <a:latin typeface="Calibri" panose="020F0502020204030204" pitchFamily="34" charset="0"/>
              </a:rPr>
              <a:t>5 days</a:t>
            </a:r>
            <a:endParaRPr lang="en-US" sz="1000">
              <a:solidFill>
                <a:schemeClr val="accent2"/>
              </a:solidFill>
              <a:latin typeface="Calibri" panose="020F0502020204030204" pitchFamily="34" charset="0"/>
            </a:endParaRPr>
          </a:p>
        </p:txBody>
      </p:sp>
      <p:sp>
        <p:nvSpPr>
          <p:cNvPr id="8960" name="OTLSHAPE_T_2fdad40dfd14467b93d0a759296f251a_TextPercentage" hidden="1"/>
          <p:cNvSpPr txBox="1"/>
          <p:nvPr>
            <p:custDataLst>
              <p:tags r:id="rId108"/>
            </p:custDataLst>
          </p:nvPr>
        </p:nvSpPr>
        <p:spPr>
          <a:xfrm>
            <a:off x="0" y="3253994"/>
            <a:ext cx="0" cy="15388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1000">
              <a:solidFill>
                <a:srgbClr val="C0504D"/>
              </a:solidFill>
              <a:latin typeface="Calibri" panose="020F0502020204030204" pitchFamily="34" charset="0"/>
            </a:endParaRPr>
          </a:p>
        </p:txBody>
      </p:sp>
      <p:sp>
        <p:nvSpPr>
          <p:cNvPr id="8961" name="OTLSHAPE_T_2fdad40dfd14467b93d0a759296f251a_StartDate" hidden="1"/>
          <p:cNvSpPr txBox="1"/>
          <p:nvPr>
            <p:custDataLst>
              <p:tags r:id="rId109"/>
            </p:custDataLst>
          </p:nvPr>
        </p:nvSpPr>
        <p:spPr>
          <a:xfrm>
            <a:off x="0" y="3253994"/>
            <a:ext cx="0" cy="123111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800">
              <a:solidFill>
                <a:srgbClr val="BFBFBF"/>
              </a:solidFill>
              <a:latin typeface="Calibri" panose="020F0502020204030204" pitchFamily="34" charset="0"/>
            </a:endParaRPr>
          </a:p>
        </p:txBody>
      </p:sp>
      <p:sp>
        <p:nvSpPr>
          <p:cNvPr id="8962" name="OTLSHAPE_T_2fdad40dfd14467b93d0a759296f251a_EndDate" hidden="1"/>
          <p:cNvSpPr txBox="1"/>
          <p:nvPr>
            <p:custDataLst>
              <p:tags r:id="rId110"/>
            </p:custDataLst>
          </p:nvPr>
        </p:nvSpPr>
        <p:spPr>
          <a:xfrm>
            <a:off x="0" y="3253994"/>
            <a:ext cx="0" cy="123111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800">
              <a:solidFill>
                <a:srgbClr val="BFBFBF"/>
              </a:solidFill>
              <a:latin typeface="Calibri" panose="020F0502020204030204" pitchFamily="34" charset="0"/>
            </a:endParaRPr>
          </a:p>
        </p:txBody>
      </p:sp>
      <p:sp>
        <p:nvSpPr>
          <p:cNvPr id="8963" name="OTLSHAPE_T_2fdad40dfd14467b93d0a759296f251a_Title"/>
          <p:cNvSpPr txBox="1"/>
          <p:nvPr>
            <p:custDataLst>
              <p:tags r:id="rId111"/>
            </p:custDataLst>
          </p:nvPr>
        </p:nvSpPr>
        <p:spPr>
          <a:xfrm>
            <a:off x="3858812" y="3098969"/>
            <a:ext cx="596900" cy="17051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r"/>
            <a:r>
              <a:rPr lang="en-US" sz="1100" spc="-6" smtClean="0">
                <a:solidFill>
                  <a:schemeClr val="accent3"/>
                </a:solidFill>
                <a:latin typeface="Calibri" panose="020F0502020204030204" pitchFamily="34" charset="0"/>
              </a:rPr>
              <a:t>Sub-task 3</a:t>
            </a:r>
            <a:endParaRPr lang="en-US" sz="1100" spc="-6">
              <a:solidFill>
                <a:schemeClr val="accent3"/>
              </a:solidFill>
              <a:latin typeface="Calibri" panose="020F0502020204030204" pitchFamily="34" charset="0"/>
            </a:endParaRPr>
          </a:p>
        </p:txBody>
      </p:sp>
      <p:sp>
        <p:nvSpPr>
          <p:cNvPr id="8964" name="OTLSHAPE_T_2fdad40dfd14467b93d0a759296f251a_JoinedDate"/>
          <p:cNvSpPr txBox="1"/>
          <p:nvPr>
            <p:custDataLst>
              <p:tags r:id="rId112"/>
            </p:custDataLst>
          </p:nvPr>
        </p:nvSpPr>
        <p:spPr>
          <a:xfrm>
            <a:off x="5611737" y="3122210"/>
            <a:ext cx="469900" cy="124037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 sz="800" smtClean="0">
                <a:solidFill>
                  <a:srgbClr val="BFBFBF"/>
                </a:solidFill>
                <a:latin typeface="Calibri" panose="020F0502020204030204" pitchFamily="34" charset="0"/>
              </a:rPr>
              <a:t>6/10 - 6/16</a:t>
            </a:r>
            <a:endParaRPr lang="en-US" sz="800">
              <a:solidFill>
                <a:srgbClr val="BFBFBF"/>
              </a:solidFill>
              <a:latin typeface="Calibri" panose="020F0502020204030204" pitchFamily="34" charset="0"/>
            </a:endParaRPr>
          </a:p>
        </p:txBody>
      </p:sp>
      <p:sp>
        <p:nvSpPr>
          <p:cNvPr id="8965" name="OTLSHAPE_T_ac77bc1b615446839e0eba63c8d16a71_Shape"/>
          <p:cNvSpPr/>
          <p:nvPr>
            <p:custDataLst>
              <p:tags r:id="rId113"/>
            </p:custDataLst>
          </p:nvPr>
        </p:nvSpPr>
        <p:spPr>
          <a:xfrm>
            <a:off x="5560939" y="3354747"/>
            <a:ext cx="152400" cy="127000"/>
          </a:xfrm>
          <a:prstGeom prst="homePlate">
            <a:avLst/>
          </a:prstGeom>
          <a:solidFill>
            <a:srgbClr val="C55A11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balanced" dir="t">
              <a:rot lat="0" lon="0" rev="8700000"/>
            </a:lightRig>
          </a:scene3d>
          <a:sp3d>
            <a:bevelT w="165100" h="12700"/>
          </a:sp3d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>
                    <a:scrgbClr r="0" g="0" b="0">
                      <a:alpha val="50000"/>
                    </a:sc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66" name="OTLSHAPE_T_ac77bc1b615446839e0eba63c8d16a71_ShapePercentage" hidden="1"/>
          <p:cNvSpPr/>
          <p:nvPr>
            <p:custDataLst>
              <p:tags r:id="rId114"/>
            </p:custDataLst>
          </p:nvPr>
        </p:nvSpPr>
        <p:spPr>
          <a:xfrm>
            <a:off x="5560939" y="3354747"/>
            <a:ext cx="0" cy="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67" name="OTLSHAPE_T_ac77bc1b615446839e0eba63c8d16a71_Duration" hidden="1"/>
          <p:cNvSpPr txBox="1"/>
          <p:nvPr>
            <p:custDataLst>
              <p:tags r:id="rId115"/>
            </p:custDataLst>
          </p:nvPr>
        </p:nvSpPr>
        <p:spPr>
          <a:xfrm>
            <a:off x="0" y="3332988"/>
            <a:ext cx="279400" cy="1550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sz="1000" smtClean="0">
                <a:solidFill>
                  <a:schemeClr val="accent2"/>
                </a:solidFill>
                <a:latin typeface="Calibri" panose="020F0502020204030204" pitchFamily="34" charset="0"/>
              </a:rPr>
              <a:t>1 day</a:t>
            </a:r>
            <a:endParaRPr lang="en-US" sz="1000">
              <a:solidFill>
                <a:schemeClr val="accent2"/>
              </a:solidFill>
              <a:latin typeface="Calibri" panose="020F0502020204030204" pitchFamily="34" charset="0"/>
            </a:endParaRPr>
          </a:p>
        </p:txBody>
      </p:sp>
      <p:sp>
        <p:nvSpPr>
          <p:cNvPr id="8968" name="OTLSHAPE_T_ac77bc1b615446839e0eba63c8d16a71_TextPercentage" hidden="1"/>
          <p:cNvSpPr txBox="1"/>
          <p:nvPr>
            <p:custDataLst>
              <p:tags r:id="rId116"/>
            </p:custDataLst>
          </p:nvPr>
        </p:nvSpPr>
        <p:spPr>
          <a:xfrm>
            <a:off x="0" y="3488013"/>
            <a:ext cx="0" cy="15388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1000">
              <a:solidFill>
                <a:srgbClr val="C0504D"/>
              </a:solidFill>
              <a:latin typeface="Calibri" panose="020F0502020204030204" pitchFamily="34" charset="0"/>
            </a:endParaRPr>
          </a:p>
        </p:txBody>
      </p:sp>
      <p:sp>
        <p:nvSpPr>
          <p:cNvPr id="8969" name="OTLSHAPE_T_ac77bc1b615446839e0eba63c8d16a71_StartDate" hidden="1"/>
          <p:cNvSpPr txBox="1"/>
          <p:nvPr>
            <p:custDataLst>
              <p:tags r:id="rId117"/>
            </p:custDataLst>
          </p:nvPr>
        </p:nvSpPr>
        <p:spPr>
          <a:xfrm>
            <a:off x="0" y="3488013"/>
            <a:ext cx="0" cy="123111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800">
              <a:solidFill>
                <a:srgbClr val="BFBFBF"/>
              </a:solidFill>
              <a:latin typeface="Calibri" panose="020F0502020204030204" pitchFamily="34" charset="0"/>
            </a:endParaRPr>
          </a:p>
        </p:txBody>
      </p:sp>
      <p:sp>
        <p:nvSpPr>
          <p:cNvPr id="8970" name="OTLSHAPE_T_ac77bc1b615446839e0eba63c8d16a71_EndDate" hidden="1"/>
          <p:cNvSpPr txBox="1"/>
          <p:nvPr>
            <p:custDataLst>
              <p:tags r:id="rId118"/>
            </p:custDataLst>
          </p:nvPr>
        </p:nvSpPr>
        <p:spPr>
          <a:xfrm>
            <a:off x="0" y="3488013"/>
            <a:ext cx="0" cy="123111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800">
              <a:solidFill>
                <a:srgbClr val="BFBFBF"/>
              </a:solidFill>
              <a:latin typeface="Calibri" panose="020F0502020204030204" pitchFamily="34" charset="0"/>
            </a:endParaRPr>
          </a:p>
        </p:txBody>
      </p:sp>
      <p:sp>
        <p:nvSpPr>
          <p:cNvPr id="8971" name="OTLSHAPE_T_ac77bc1b615446839e0eba63c8d16a71_Title"/>
          <p:cNvSpPr txBox="1"/>
          <p:nvPr>
            <p:custDataLst>
              <p:tags r:id="rId119"/>
            </p:custDataLst>
          </p:nvPr>
        </p:nvSpPr>
        <p:spPr>
          <a:xfrm>
            <a:off x="4061492" y="3332988"/>
            <a:ext cx="1460500" cy="17051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r"/>
            <a:r>
              <a:rPr lang="en-US" sz="1100" spc="-6" smtClean="0">
                <a:solidFill>
                  <a:schemeClr val="accent3"/>
                </a:solidFill>
                <a:latin typeface="Calibri" panose="020F0502020204030204" pitchFamily="34" charset="0"/>
              </a:rPr>
              <a:t>Sub-task 4 - zero duration</a:t>
            </a:r>
            <a:endParaRPr lang="en-US" sz="1100" spc="-6">
              <a:solidFill>
                <a:schemeClr val="accent3"/>
              </a:solidFill>
              <a:latin typeface="Calibri" panose="020F0502020204030204" pitchFamily="34" charset="0"/>
            </a:endParaRPr>
          </a:p>
        </p:txBody>
      </p:sp>
      <p:sp>
        <p:nvSpPr>
          <p:cNvPr id="8972" name="OTLSHAPE_T_ac77bc1b615446839e0eba63c8d16a71_JoinedDate"/>
          <p:cNvSpPr txBox="1"/>
          <p:nvPr>
            <p:custDataLst>
              <p:tags r:id="rId120"/>
            </p:custDataLst>
          </p:nvPr>
        </p:nvSpPr>
        <p:spPr>
          <a:xfrm>
            <a:off x="5763882" y="3356229"/>
            <a:ext cx="203200" cy="124037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 sz="800" smtClean="0">
                <a:solidFill>
                  <a:srgbClr val="BFBFBF"/>
                </a:solidFill>
                <a:latin typeface="Calibri" panose="020F0502020204030204" pitchFamily="34" charset="0"/>
              </a:rPr>
              <a:t>6/17</a:t>
            </a:r>
            <a:endParaRPr lang="en-US" sz="800">
              <a:solidFill>
                <a:srgbClr val="BFBFBF"/>
              </a:solidFill>
              <a:latin typeface="Calibri" panose="020F0502020204030204" pitchFamily="34" charset="0"/>
            </a:endParaRPr>
          </a:p>
        </p:txBody>
      </p:sp>
      <p:sp>
        <p:nvSpPr>
          <p:cNvPr id="8973" name="OTLSHAPE_T_a1fe2df1afb74a24b48db95b6b338bf9_Shape"/>
          <p:cNvSpPr/>
          <p:nvPr>
            <p:custDataLst>
              <p:tags r:id="rId121"/>
            </p:custDataLst>
          </p:nvPr>
        </p:nvSpPr>
        <p:spPr>
          <a:xfrm>
            <a:off x="5713083" y="3567007"/>
            <a:ext cx="2438400" cy="203200"/>
          </a:xfrm>
          <a:prstGeom prst="leftRightArrow">
            <a:avLst>
              <a:gd name="adj1" fmla="val 75000"/>
              <a:gd name="adj2" fmla="val 50000"/>
            </a:avLst>
          </a:prstGeom>
          <a:solidFill>
            <a:srgbClr val="D51116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balanced" dir="t">
              <a:rot lat="0" lon="0" rev="8700000"/>
            </a:lightRig>
          </a:scene3d>
          <a:sp3d>
            <a:bevelT w="165100" h="12700"/>
          </a:sp3d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>
                    <a:scrgbClr r="0" g="0" b="0">
                      <a:alpha val="50000"/>
                    </a:sc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74" name="OTLSHAPE_T_a1fe2df1afb74a24b48db95b6b338bf9_ShapePercentage" hidden="1"/>
          <p:cNvSpPr/>
          <p:nvPr>
            <p:custDataLst>
              <p:tags r:id="rId122"/>
            </p:custDataLst>
          </p:nvPr>
        </p:nvSpPr>
        <p:spPr>
          <a:xfrm>
            <a:off x="5713083" y="3567007"/>
            <a:ext cx="0" cy="0"/>
          </a:xfrm>
          <a:prstGeom prst="leftRightArrow">
            <a:avLst>
              <a:gd name="adj1" fmla="val 75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75" name="OTLSHAPE_T_a1fe2df1afb74a24b48db95b6b338bf9_Duration" hidden="1"/>
          <p:cNvSpPr txBox="1"/>
          <p:nvPr>
            <p:custDataLst>
              <p:tags r:id="rId123"/>
            </p:custDataLst>
          </p:nvPr>
        </p:nvSpPr>
        <p:spPr>
          <a:xfrm>
            <a:off x="0" y="3567007"/>
            <a:ext cx="393700" cy="1550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sz="1000" smtClean="0">
                <a:solidFill>
                  <a:schemeClr val="accent2"/>
                </a:solidFill>
                <a:latin typeface="Calibri" panose="020F0502020204030204" pitchFamily="34" charset="0"/>
              </a:rPr>
              <a:t>12 days</a:t>
            </a:r>
            <a:endParaRPr lang="en-US" sz="1000">
              <a:solidFill>
                <a:schemeClr val="accent2"/>
              </a:solidFill>
              <a:latin typeface="Calibri" panose="020F0502020204030204" pitchFamily="34" charset="0"/>
            </a:endParaRPr>
          </a:p>
        </p:txBody>
      </p:sp>
      <p:sp>
        <p:nvSpPr>
          <p:cNvPr id="8976" name="OTLSHAPE_T_a1fe2df1afb74a24b48db95b6b338bf9_TextPercentage" hidden="1"/>
          <p:cNvSpPr txBox="1"/>
          <p:nvPr>
            <p:custDataLst>
              <p:tags r:id="rId124"/>
            </p:custDataLst>
          </p:nvPr>
        </p:nvSpPr>
        <p:spPr>
          <a:xfrm>
            <a:off x="0" y="3722031"/>
            <a:ext cx="228600" cy="1550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sz="1000" smtClean="0">
                <a:solidFill>
                  <a:schemeClr val="accent2"/>
                </a:solidFill>
                <a:latin typeface="Calibri" panose="020F0502020204030204" pitchFamily="34" charset="0"/>
              </a:rPr>
              <a:t>15%</a:t>
            </a:r>
            <a:endParaRPr lang="en-US" sz="1000">
              <a:solidFill>
                <a:schemeClr val="accent2"/>
              </a:solidFill>
              <a:latin typeface="Calibri" panose="020F0502020204030204" pitchFamily="34" charset="0"/>
            </a:endParaRPr>
          </a:p>
        </p:txBody>
      </p:sp>
      <p:sp>
        <p:nvSpPr>
          <p:cNvPr id="8977" name="OTLSHAPE_T_a1fe2df1afb74a24b48db95b6b338bf9_StartDate" hidden="1"/>
          <p:cNvSpPr txBox="1"/>
          <p:nvPr>
            <p:custDataLst>
              <p:tags r:id="rId125"/>
            </p:custDataLst>
          </p:nvPr>
        </p:nvSpPr>
        <p:spPr>
          <a:xfrm>
            <a:off x="0" y="3877056"/>
            <a:ext cx="0" cy="15388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1000" b="1">
              <a:solidFill>
                <a:srgbClr val="B20E12"/>
              </a:solidFill>
              <a:latin typeface="Calibri" panose="020F0502020204030204" pitchFamily="34" charset="0"/>
            </a:endParaRPr>
          </a:p>
        </p:txBody>
      </p:sp>
      <p:sp>
        <p:nvSpPr>
          <p:cNvPr id="8978" name="OTLSHAPE_T_a1fe2df1afb74a24b48db95b6b338bf9_EndDate" hidden="1"/>
          <p:cNvSpPr txBox="1"/>
          <p:nvPr>
            <p:custDataLst>
              <p:tags r:id="rId126"/>
            </p:custDataLst>
          </p:nvPr>
        </p:nvSpPr>
        <p:spPr>
          <a:xfrm>
            <a:off x="0" y="3877056"/>
            <a:ext cx="0" cy="15388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1000" b="1">
              <a:solidFill>
                <a:srgbClr val="B20E12"/>
              </a:solidFill>
              <a:latin typeface="Calibri" panose="020F0502020204030204" pitchFamily="34" charset="0"/>
            </a:endParaRPr>
          </a:p>
        </p:txBody>
      </p:sp>
      <p:sp>
        <p:nvSpPr>
          <p:cNvPr id="8979" name="OTLSHAPE_T_a1fe2df1afb74a24b48db95b6b338bf9_Title"/>
          <p:cNvSpPr txBox="1"/>
          <p:nvPr>
            <p:custDataLst>
              <p:tags r:id="rId127"/>
            </p:custDataLst>
          </p:nvPr>
        </p:nvSpPr>
        <p:spPr>
          <a:xfrm>
            <a:off x="5060176" y="3583347"/>
            <a:ext cx="609600" cy="17051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r"/>
            <a:r>
              <a:rPr lang="en-US" sz="1100" b="1" spc="-10" smtClean="0">
                <a:solidFill>
                  <a:schemeClr val="dk1"/>
                </a:solidFill>
                <a:latin typeface="Calibri" panose="020F0502020204030204" pitchFamily="34" charset="0"/>
              </a:rPr>
              <a:t>SECTION 3</a:t>
            </a:r>
            <a:endParaRPr lang="en-US" sz="1100" b="1" spc="-10">
              <a:solidFill>
                <a:schemeClr val="dk1"/>
              </a:solidFill>
              <a:latin typeface="Calibri" panose="020F0502020204030204" pitchFamily="34" charset="0"/>
            </a:endParaRPr>
          </a:p>
        </p:txBody>
      </p:sp>
      <p:sp>
        <p:nvSpPr>
          <p:cNvPr id="8980" name="OTLSHAPE_T_a1fe2df1afb74a24b48db95b6b338bf9_JoinedDate"/>
          <p:cNvSpPr txBox="1"/>
          <p:nvPr>
            <p:custDataLst>
              <p:tags r:id="rId128"/>
            </p:custDataLst>
          </p:nvPr>
        </p:nvSpPr>
        <p:spPr>
          <a:xfrm>
            <a:off x="8198190" y="3591094"/>
            <a:ext cx="673100" cy="1550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 sz="1000" b="1" spc="-2" smtClean="0">
                <a:solidFill>
                  <a:srgbClr val="B20E12"/>
                </a:solidFill>
                <a:latin typeface="Calibri" panose="020F0502020204030204" pitchFamily="34" charset="0"/>
              </a:rPr>
              <a:t>Jun 18 - Jul 3</a:t>
            </a:r>
            <a:endParaRPr lang="en-US" sz="1000" b="1" spc="-2">
              <a:solidFill>
                <a:srgbClr val="B20E12"/>
              </a:solidFill>
              <a:latin typeface="Calibri" panose="020F0502020204030204" pitchFamily="34" charset="0"/>
            </a:endParaRPr>
          </a:p>
        </p:txBody>
      </p:sp>
      <p:sp>
        <p:nvSpPr>
          <p:cNvPr id="8981" name="OTLSHAPE_T_b2528e25fb5f4019a02b029d7b23b862_Shape"/>
          <p:cNvSpPr/>
          <p:nvPr>
            <p:custDataLst>
              <p:tags r:id="rId129"/>
            </p:custDataLst>
          </p:nvPr>
        </p:nvSpPr>
        <p:spPr>
          <a:xfrm>
            <a:off x="5713083" y="3855466"/>
            <a:ext cx="914400" cy="127000"/>
          </a:xfrm>
          <a:prstGeom prst="homePlate">
            <a:avLst/>
          </a:prstGeom>
          <a:solidFill>
            <a:schemeClr val="accent5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balanced" dir="t">
              <a:rot lat="0" lon="0" rev="8700000"/>
            </a:lightRig>
          </a:scene3d>
          <a:sp3d>
            <a:bevelT w="165100" h="12700"/>
          </a:sp3d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>
                    <a:scrgbClr r="0" g="0" b="0">
                      <a:alpha val="50000"/>
                    </a:sc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82" name="OTLSHAPE_T_b2528e25fb5f4019a02b029d7b23b862_ShapePercentage" hidden="1"/>
          <p:cNvSpPr/>
          <p:nvPr>
            <p:custDataLst>
              <p:tags r:id="rId130"/>
            </p:custDataLst>
          </p:nvPr>
        </p:nvSpPr>
        <p:spPr>
          <a:xfrm>
            <a:off x="5713083" y="3855466"/>
            <a:ext cx="0" cy="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83" name="OTLSHAPE_T_b2528e25fb5f4019a02b029d7b23b862_Duration" hidden="1"/>
          <p:cNvSpPr txBox="1"/>
          <p:nvPr>
            <p:custDataLst>
              <p:tags r:id="rId131"/>
            </p:custDataLst>
          </p:nvPr>
        </p:nvSpPr>
        <p:spPr>
          <a:xfrm>
            <a:off x="0" y="3833707"/>
            <a:ext cx="330200" cy="1550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sz="1000" smtClean="0">
                <a:solidFill>
                  <a:schemeClr val="accent2"/>
                </a:solidFill>
                <a:latin typeface="Calibri" panose="020F0502020204030204" pitchFamily="34" charset="0"/>
              </a:rPr>
              <a:t>4 days</a:t>
            </a:r>
            <a:endParaRPr lang="en-US" sz="1000">
              <a:solidFill>
                <a:schemeClr val="accent2"/>
              </a:solidFill>
              <a:latin typeface="Calibri" panose="020F0502020204030204" pitchFamily="34" charset="0"/>
            </a:endParaRPr>
          </a:p>
        </p:txBody>
      </p:sp>
      <p:sp>
        <p:nvSpPr>
          <p:cNvPr id="8984" name="OTLSHAPE_T_b2528e25fb5f4019a02b029d7b23b862_TextPercentage" hidden="1"/>
          <p:cNvSpPr txBox="1"/>
          <p:nvPr>
            <p:custDataLst>
              <p:tags r:id="rId132"/>
            </p:custDataLst>
          </p:nvPr>
        </p:nvSpPr>
        <p:spPr>
          <a:xfrm>
            <a:off x="0" y="3988731"/>
            <a:ext cx="0" cy="15388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1000">
              <a:solidFill>
                <a:srgbClr val="C0504D"/>
              </a:solidFill>
              <a:latin typeface="Calibri" panose="020F0502020204030204" pitchFamily="34" charset="0"/>
            </a:endParaRPr>
          </a:p>
        </p:txBody>
      </p:sp>
      <p:sp>
        <p:nvSpPr>
          <p:cNvPr id="8985" name="OTLSHAPE_T_b2528e25fb5f4019a02b029d7b23b862_StartDate" hidden="1"/>
          <p:cNvSpPr txBox="1"/>
          <p:nvPr>
            <p:custDataLst>
              <p:tags r:id="rId133"/>
            </p:custDataLst>
          </p:nvPr>
        </p:nvSpPr>
        <p:spPr>
          <a:xfrm>
            <a:off x="0" y="3988731"/>
            <a:ext cx="0" cy="123111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800">
              <a:solidFill>
                <a:srgbClr val="BFBFBF"/>
              </a:solidFill>
              <a:latin typeface="Calibri" panose="020F0502020204030204" pitchFamily="34" charset="0"/>
            </a:endParaRPr>
          </a:p>
        </p:txBody>
      </p:sp>
      <p:sp>
        <p:nvSpPr>
          <p:cNvPr id="8986" name="OTLSHAPE_T_b2528e25fb5f4019a02b029d7b23b862_EndDate" hidden="1"/>
          <p:cNvSpPr txBox="1"/>
          <p:nvPr>
            <p:custDataLst>
              <p:tags r:id="rId134"/>
            </p:custDataLst>
          </p:nvPr>
        </p:nvSpPr>
        <p:spPr>
          <a:xfrm>
            <a:off x="0" y="3988731"/>
            <a:ext cx="0" cy="123111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800">
              <a:solidFill>
                <a:srgbClr val="BFBFBF"/>
              </a:solidFill>
              <a:latin typeface="Calibri" panose="020F0502020204030204" pitchFamily="34" charset="0"/>
            </a:endParaRPr>
          </a:p>
        </p:txBody>
      </p:sp>
      <p:sp>
        <p:nvSpPr>
          <p:cNvPr id="8987" name="OTLSHAPE_T_b2528e25fb5f4019a02b029d7b23b862_Title"/>
          <p:cNvSpPr txBox="1"/>
          <p:nvPr>
            <p:custDataLst>
              <p:tags r:id="rId135"/>
            </p:custDataLst>
          </p:nvPr>
        </p:nvSpPr>
        <p:spPr>
          <a:xfrm>
            <a:off x="5075967" y="3833707"/>
            <a:ext cx="596900" cy="17051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r"/>
            <a:r>
              <a:rPr lang="en-US" sz="1100" spc="-6" smtClean="0">
                <a:solidFill>
                  <a:schemeClr val="accent3"/>
                </a:solidFill>
                <a:latin typeface="Calibri" panose="020F0502020204030204" pitchFamily="34" charset="0"/>
              </a:rPr>
              <a:t>Sub-task 1</a:t>
            </a:r>
            <a:endParaRPr lang="en-US" sz="1100" spc="-6">
              <a:solidFill>
                <a:schemeClr val="accent3"/>
              </a:solidFill>
              <a:latin typeface="Calibri" panose="020F0502020204030204" pitchFamily="34" charset="0"/>
            </a:endParaRPr>
          </a:p>
        </p:txBody>
      </p:sp>
      <p:sp>
        <p:nvSpPr>
          <p:cNvPr id="8988" name="OTLSHAPE_T_b2528e25fb5f4019a02b029d7b23b862_JoinedDate"/>
          <p:cNvSpPr txBox="1"/>
          <p:nvPr>
            <p:custDataLst>
              <p:tags r:id="rId136"/>
            </p:custDataLst>
          </p:nvPr>
        </p:nvSpPr>
        <p:spPr>
          <a:xfrm>
            <a:off x="6676747" y="3856948"/>
            <a:ext cx="469900" cy="124037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 sz="800" smtClean="0">
                <a:solidFill>
                  <a:srgbClr val="BFBFBF"/>
                </a:solidFill>
                <a:latin typeface="Calibri" panose="020F0502020204030204" pitchFamily="34" charset="0"/>
              </a:rPr>
              <a:t>6/18 - 6/23</a:t>
            </a:r>
            <a:endParaRPr lang="en-US" sz="800">
              <a:solidFill>
                <a:srgbClr val="BFBFBF"/>
              </a:solidFill>
              <a:latin typeface="Calibri" panose="020F0502020204030204" pitchFamily="34" charset="0"/>
            </a:endParaRPr>
          </a:p>
        </p:txBody>
      </p:sp>
      <p:sp>
        <p:nvSpPr>
          <p:cNvPr id="8989" name="OTLSHAPE_T_ac1ef414023b498ab438285066d789ef_Shape"/>
          <p:cNvSpPr/>
          <p:nvPr>
            <p:custDataLst>
              <p:tags r:id="rId137"/>
            </p:custDataLst>
          </p:nvPr>
        </p:nvSpPr>
        <p:spPr>
          <a:xfrm>
            <a:off x="6625949" y="4089484"/>
            <a:ext cx="457200" cy="127000"/>
          </a:xfrm>
          <a:prstGeom prst="homePlate">
            <a:avLst/>
          </a:prstGeom>
          <a:solidFill>
            <a:srgbClr val="548235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balanced" dir="t">
              <a:rot lat="0" lon="0" rev="8700000"/>
            </a:lightRig>
          </a:scene3d>
          <a:sp3d>
            <a:bevelT w="165100" h="12700"/>
          </a:sp3d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>
                    <a:scrgbClr r="0" g="0" b="0">
                      <a:alpha val="50000"/>
                    </a:sc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90" name="OTLSHAPE_T_ac1ef414023b498ab438285066d789ef_ShapePercentage" hidden="1"/>
          <p:cNvSpPr/>
          <p:nvPr>
            <p:custDataLst>
              <p:tags r:id="rId138"/>
            </p:custDataLst>
          </p:nvPr>
        </p:nvSpPr>
        <p:spPr>
          <a:xfrm>
            <a:off x="6625949" y="4089484"/>
            <a:ext cx="0" cy="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91" name="OTLSHAPE_T_ac1ef414023b498ab438285066d789ef_Duration" hidden="1"/>
          <p:cNvSpPr txBox="1"/>
          <p:nvPr>
            <p:custDataLst>
              <p:tags r:id="rId139"/>
            </p:custDataLst>
          </p:nvPr>
        </p:nvSpPr>
        <p:spPr>
          <a:xfrm>
            <a:off x="0" y="4067725"/>
            <a:ext cx="330200" cy="1550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sz="1000" smtClean="0">
                <a:solidFill>
                  <a:schemeClr val="accent2"/>
                </a:solidFill>
                <a:latin typeface="Calibri" panose="020F0502020204030204" pitchFamily="34" charset="0"/>
              </a:rPr>
              <a:t>3 days</a:t>
            </a:r>
            <a:endParaRPr lang="en-US" sz="1000">
              <a:solidFill>
                <a:schemeClr val="accent2"/>
              </a:solidFill>
              <a:latin typeface="Calibri" panose="020F0502020204030204" pitchFamily="34" charset="0"/>
            </a:endParaRPr>
          </a:p>
        </p:txBody>
      </p:sp>
      <p:sp>
        <p:nvSpPr>
          <p:cNvPr id="8992" name="OTLSHAPE_T_ac1ef414023b498ab438285066d789ef_TextPercentage" hidden="1"/>
          <p:cNvSpPr txBox="1"/>
          <p:nvPr>
            <p:custDataLst>
              <p:tags r:id="rId140"/>
            </p:custDataLst>
          </p:nvPr>
        </p:nvSpPr>
        <p:spPr>
          <a:xfrm>
            <a:off x="0" y="4222750"/>
            <a:ext cx="0" cy="15388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1000">
              <a:solidFill>
                <a:srgbClr val="C0504D"/>
              </a:solidFill>
              <a:latin typeface="Calibri" panose="020F0502020204030204" pitchFamily="34" charset="0"/>
            </a:endParaRPr>
          </a:p>
        </p:txBody>
      </p:sp>
      <p:sp>
        <p:nvSpPr>
          <p:cNvPr id="8993" name="OTLSHAPE_T_ac1ef414023b498ab438285066d789ef_StartDate" hidden="1"/>
          <p:cNvSpPr txBox="1"/>
          <p:nvPr>
            <p:custDataLst>
              <p:tags r:id="rId141"/>
            </p:custDataLst>
          </p:nvPr>
        </p:nvSpPr>
        <p:spPr>
          <a:xfrm>
            <a:off x="0" y="4222750"/>
            <a:ext cx="0" cy="123111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800">
              <a:solidFill>
                <a:srgbClr val="BFBFBF"/>
              </a:solidFill>
              <a:latin typeface="Calibri" panose="020F0502020204030204" pitchFamily="34" charset="0"/>
            </a:endParaRPr>
          </a:p>
        </p:txBody>
      </p:sp>
      <p:sp>
        <p:nvSpPr>
          <p:cNvPr id="8994" name="OTLSHAPE_T_ac1ef414023b498ab438285066d789ef_EndDate" hidden="1"/>
          <p:cNvSpPr txBox="1"/>
          <p:nvPr>
            <p:custDataLst>
              <p:tags r:id="rId142"/>
            </p:custDataLst>
          </p:nvPr>
        </p:nvSpPr>
        <p:spPr>
          <a:xfrm>
            <a:off x="0" y="4222750"/>
            <a:ext cx="0" cy="123111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800">
              <a:solidFill>
                <a:srgbClr val="BFBFBF"/>
              </a:solidFill>
              <a:latin typeface="Calibri" panose="020F0502020204030204" pitchFamily="34" charset="0"/>
            </a:endParaRPr>
          </a:p>
        </p:txBody>
      </p:sp>
      <p:sp>
        <p:nvSpPr>
          <p:cNvPr id="8995" name="OTLSHAPE_T_ac1ef414023b498ab438285066d789ef_Title"/>
          <p:cNvSpPr txBox="1"/>
          <p:nvPr>
            <p:custDataLst>
              <p:tags r:id="rId143"/>
            </p:custDataLst>
          </p:nvPr>
        </p:nvSpPr>
        <p:spPr>
          <a:xfrm>
            <a:off x="5988833" y="4067725"/>
            <a:ext cx="596900" cy="17051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r"/>
            <a:r>
              <a:rPr lang="en-US" sz="1100" spc="-6" smtClean="0">
                <a:solidFill>
                  <a:schemeClr val="accent3"/>
                </a:solidFill>
                <a:latin typeface="Calibri" panose="020F0502020204030204" pitchFamily="34" charset="0"/>
              </a:rPr>
              <a:t>Sub-task 2</a:t>
            </a:r>
            <a:endParaRPr lang="en-US" sz="1100" spc="-6">
              <a:solidFill>
                <a:schemeClr val="accent3"/>
              </a:solidFill>
              <a:latin typeface="Calibri" panose="020F0502020204030204" pitchFamily="34" charset="0"/>
            </a:endParaRPr>
          </a:p>
        </p:txBody>
      </p:sp>
      <p:sp>
        <p:nvSpPr>
          <p:cNvPr id="8996" name="OTLSHAPE_T_ac1ef414023b498ab438285066d789ef_JoinedDate"/>
          <p:cNvSpPr txBox="1"/>
          <p:nvPr>
            <p:custDataLst>
              <p:tags r:id="rId144"/>
            </p:custDataLst>
          </p:nvPr>
        </p:nvSpPr>
        <p:spPr>
          <a:xfrm>
            <a:off x="7133180" y="4090966"/>
            <a:ext cx="469900" cy="124037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 sz="800" smtClean="0">
                <a:solidFill>
                  <a:srgbClr val="BFBFBF"/>
                </a:solidFill>
                <a:latin typeface="Calibri" panose="020F0502020204030204" pitchFamily="34" charset="0"/>
              </a:rPr>
              <a:t>6/24 - 6/26</a:t>
            </a:r>
            <a:endParaRPr lang="en-US" sz="800">
              <a:solidFill>
                <a:srgbClr val="BFBFBF"/>
              </a:solidFill>
              <a:latin typeface="Calibri" panose="020F0502020204030204" pitchFamily="34" charset="0"/>
            </a:endParaRPr>
          </a:p>
        </p:txBody>
      </p:sp>
      <p:sp>
        <p:nvSpPr>
          <p:cNvPr id="8997" name="OTLSHAPE_T_7b6fba2144cf463e8b9daf026c745a6d_Shape"/>
          <p:cNvSpPr/>
          <p:nvPr>
            <p:custDataLst>
              <p:tags r:id="rId145"/>
            </p:custDataLst>
          </p:nvPr>
        </p:nvSpPr>
        <p:spPr>
          <a:xfrm>
            <a:off x="7082382" y="4323503"/>
            <a:ext cx="1066800" cy="127000"/>
          </a:xfrm>
          <a:prstGeom prst="homePlate">
            <a:avLst/>
          </a:prstGeom>
          <a:solidFill>
            <a:schemeClr val="dk2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balanced" dir="t">
              <a:rot lat="0" lon="0" rev="8700000"/>
            </a:lightRig>
          </a:scene3d>
          <a:sp3d>
            <a:bevelT w="165100" h="12700"/>
          </a:sp3d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>
                    <a:scrgbClr r="0" g="0" b="0">
                      <a:alpha val="50000"/>
                    </a:sc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98" name="OTLSHAPE_T_7b6fba2144cf463e8b9daf026c745a6d_ShapePercentage" hidden="1"/>
          <p:cNvSpPr/>
          <p:nvPr>
            <p:custDataLst>
              <p:tags r:id="rId146"/>
            </p:custDataLst>
          </p:nvPr>
        </p:nvSpPr>
        <p:spPr>
          <a:xfrm>
            <a:off x="7082382" y="4323503"/>
            <a:ext cx="0" cy="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99" name="OTLSHAPE_T_7b6fba2144cf463e8b9daf026c745a6d_Duration" hidden="1"/>
          <p:cNvSpPr txBox="1"/>
          <p:nvPr>
            <p:custDataLst>
              <p:tags r:id="rId147"/>
            </p:custDataLst>
          </p:nvPr>
        </p:nvSpPr>
        <p:spPr>
          <a:xfrm>
            <a:off x="0" y="4301744"/>
            <a:ext cx="330200" cy="1550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sz="1000" smtClean="0">
                <a:solidFill>
                  <a:schemeClr val="accent2"/>
                </a:solidFill>
                <a:latin typeface="Calibri" panose="020F0502020204030204" pitchFamily="34" charset="0"/>
              </a:rPr>
              <a:t>5 days</a:t>
            </a:r>
            <a:endParaRPr lang="en-US" sz="1000">
              <a:solidFill>
                <a:schemeClr val="accent2"/>
              </a:solidFill>
              <a:latin typeface="Calibri" panose="020F0502020204030204" pitchFamily="34" charset="0"/>
            </a:endParaRPr>
          </a:p>
        </p:txBody>
      </p:sp>
      <p:sp>
        <p:nvSpPr>
          <p:cNvPr id="9000" name="OTLSHAPE_T_7b6fba2144cf463e8b9daf026c745a6d_TextPercentage" hidden="1"/>
          <p:cNvSpPr txBox="1"/>
          <p:nvPr>
            <p:custDataLst>
              <p:tags r:id="rId148"/>
            </p:custDataLst>
          </p:nvPr>
        </p:nvSpPr>
        <p:spPr>
          <a:xfrm>
            <a:off x="0" y="4456769"/>
            <a:ext cx="0" cy="15388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1000">
              <a:solidFill>
                <a:srgbClr val="C0504D"/>
              </a:solidFill>
              <a:latin typeface="Calibri" panose="020F0502020204030204" pitchFamily="34" charset="0"/>
            </a:endParaRPr>
          </a:p>
        </p:txBody>
      </p:sp>
      <p:sp>
        <p:nvSpPr>
          <p:cNvPr id="9001" name="OTLSHAPE_T_7b6fba2144cf463e8b9daf026c745a6d_StartDate" hidden="1"/>
          <p:cNvSpPr txBox="1"/>
          <p:nvPr>
            <p:custDataLst>
              <p:tags r:id="rId149"/>
            </p:custDataLst>
          </p:nvPr>
        </p:nvSpPr>
        <p:spPr>
          <a:xfrm>
            <a:off x="0" y="4456769"/>
            <a:ext cx="0" cy="123111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800">
              <a:solidFill>
                <a:srgbClr val="BFBFBF"/>
              </a:solidFill>
              <a:latin typeface="Calibri" panose="020F0502020204030204" pitchFamily="34" charset="0"/>
            </a:endParaRPr>
          </a:p>
        </p:txBody>
      </p:sp>
      <p:sp>
        <p:nvSpPr>
          <p:cNvPr id="9002" name="OTLSHAPE_T_7b6fba2144cf463e8b9daf026c745a6d_EndDate" hidden="1"/>
          <p:cNvSpPr txBox="1"/>
          <p:nvPr>
            <p:custDataLst>
              <p:tags r:id="rId150"/>
            </p:custDataLst>
          </p:nvPr>
        </p:nvSpPr>
        <p:spPr>
          <a:xfrm>
            <a:off x="0" y="4456769"/>
            <a:ext cx="0" cy="123111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800">
              <a:solidFill>
                <a:srgbClr val="BFBFBF"/>
              </a:solidFill>
              <a:latin typeface="Calibri" panose="020F0502020204030204" pitchFamily="34" charset="0"/>
            </a:endParaRPr>
          </a:p>
        </p:txBody>
      </p:sp>
      <p:sp>
        <p:nvSpPr>
          <p:cNvPr id="9003" name="OTLSHAPE_T_7b6fba2144cf463e8b9daf026c745a6d_Title"/>
          <p:cNvSpPr txBox="1"/>
          <p:nvPr>
            <p:custDataLst>
              <p:tags r:id="rId151"/>
            </p:custDataLst>
          </p:nvPr>
        </p:nvSpPr>
        <p:spPr>
          <a:xfrm>
            <a:off x="6212644" y="4301744"/>
            <a:ext cx="825500" cy="17051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r"/>
            <a:r>
              <a:rPr lang="en-US" sz="1100" spc="-2" smtClean="0">
                <a:solidFill>
                  <a:schemeClr val="accent3"/>
                </a:solidFill>
                <a:latin typeface="Calibri" panose="020F0502020204030204" pitchFamily="34" charset="0"/>
              </a:rPr>
              <a:t>Sub-sections 1</a:t>
            </a:r>
            <a:endParaRPr lang="en-US" sz="1100" spc="-2">
              <a:solidFill>
                <a:schemeClr val="accent3"/>
              </a:solidFill>
              <a:latin typeface="Calibri" panose="020F0502020204030204" pitchFamily="34" charset="0"/>
            </a:endParaRPr>
          </a:p>
        </p:txBody>
      </p:sp>
      <p:sp>
        <p:nvSpPr>
          <p:cNvPr id="9004" name="OTLSHAPE_T_7b6fba2144cf463e8b9daf026c745a6d_JoinedDate"/>
          <p:cNvSpPr txBox="1"/>
          <p:nvPr>
            <p:custDataLst>
              <p:tags r:id="rId152"/>
            </p:custDataLst>
          </p:nvPr>
        </p:nvSpPr>
        <p:spPr>
          <a:xfrm>
            <a:off x="8198190" y="4324985"/>
            <a:ext cx="419100" cy="124037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 sz="800" smtClean="0">
                <a:solidFill>
                  <a:srgbClr val="BFBFBF"/>
                </a:solidFill>
                <a:latin typeface="Calibri" panose="020F0502020204030204" pitchFamily="34" charset="0"/>
              </a:rPr>
              <a:t>6/27 - 7/3</a:t>
            </a:r>
            <a:endParaRPr lang="en-US" sz="800">
              <a:solidFill>
                <a:srgbClr val="BFBFBF"/>
              </a:solidFill>
              <a:latin typeface="Calibri" panose="020F0502020204030204" pitchFamily="34" charset="0"/>
            </a:endParaRPr>
          </a:p>
        </p:txBody>
      </p:sp>
      <p:sp>
        <p:nvSpPr>
          <p:cNvPr id="9005" name="OTLSHAPE_T_8d75aaf91f11405d8720698af5304071_Shape"/>
          <p:cNvSpPr/>
          <p:nvPr>
            <p:custDataLst>
              <p:tags r:id="rId153"/>
            </p:custDataLst>
          </p:nvPr>
        </p:nvSpPr>
        <p:spPr>
          <a:xfrm>
            <a:off x="7082382" y="4557522"/>
            <a:ext cx="914400" cy="127000"/>
          </a:xfrm>
          <a:prstGeom prst="homePlat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balanced" dir="t">
              <a:rot lat="0" lon="0" rev="8700000"/>
            </a:lightRig>
          </a:scene3d>
          <a:sp3d>
            <a:bevelT w="165100" h="12700"/>
          </a:sp3d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>
                    <a:scrgbClr r="0" g="0" b="0">
                      <a:alpha val="50000"/>
                    </a:sc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06" name="OTLSHAPE_T_8d75aaf91f11405d8720698af5304071_ShapePercentage" hidden="1"/>
          <p:cNvSpPr/>
          <p:nvPr>
            <p:custDataLst>
              <p:tags r:id="rId154"/>
            </p:custDataLst>
          </p:nvPr>
        </p:nvSpPr>
        <p:spPr>
          <a:xfrm>
            <a:off x="7082382" y="4557522"/>
            <a:ext cx="0" cy="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07" name="OTLSHAPE_T_8d75aaf91f11405d8720698af5304071_Duration" hidden="1"/>
          <p:cNvSpPr txBox="1"/>
          <p:nvPr>
            <p:custDataLst>
              <p:tags r:id="rId155"/>
            </p:custDataLst>
          </p:nvPr>
        </p:nvSpPr>
        <p:spPr>
          <a:xfrm>
            <a:off x="0" y="4535763"/>
            <a:ext cx="330200" cy="1550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sz="1000" smtClean="0">
                <a:solidFill>
                  <a:schemeClr val="accent2"/>
                </a:solidFill>
                <a:latin typeface="Calibri" panose="020F0502020204030204" pitchFamily="34" charset="0"/>
              </a:rPr>
              <a:t>4 days</a:t>
            </a:r>
            <a:endParaRPr lang="en-US" sz="1000">
              <a:solidFill>
                <a:schemeClr val="accent2"/>
              </a:solidFill>
              <a:latin typeface="Calibri" panose="020F0502020204030204" pitchFamily="34" charset="0"/>
            </a:endParaRPr>
          </a:p>
        </p:txBody>
      </p:sp>
      <p:sp>
        <p:nvSpPr>
          <p:cNvPr id="9008" name="OTLSHAPE_T_8d75aaf91f11405d8720698af5304071_TextPercentage" hidden="1"/>
          <p:cNvSpPr txBox="1"/>
          <p:nvPr>
            <p:custDataLst>
              <p:tags r:id="rId156"/>
            </p:custDataLst>
          </p:nvPr>
        </p:nvSpPr>
        <p:spPr>
          <a:xfrm>
            <a:off x="0" y="4690787"/>
            <a:ext cx="0" cy="15388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1000">
              <a:solidFill>
                <a:srgbClr val="C0504D"/>
              </a:solidFill>
              <a:latin typeface="Calibri" panose="020F0502020204030204" pitchFamily="34" charset="0"/>
            </a:endParaRPr>
          </a:p>
        </p:txBody>
      </p:sp>
      <p:sp>
        <p:nvSpPr>
          <p:cNvPr id="9009" name="OTLSHAPE_T_8d75aaf91f11405d8720698af5304071_StartDate" hidden="1"/>
          <p:cNvSpPr txBox="1"/>
          <p:nvPr>
            <p:custDataLst>
              <p:tags r:id="rId157"/>
            </p:custDataLst>
          </p:nvPr>
        </p:nvSpPr>
        <p:spPr>
          <a:xfrm>
            <a:off x="0" y="4690787"/>
            <a:ext cx="0" cy="123111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800">
              <a:solidFill>
                <a:srgbClr val="BFBFBF"/>
              </a:solidFill>
              <a:latin typeface="Calibri" panose="020F0502020204030204" pitchFamily="34" charset="0"/>
            </a:endParaRPr>
          </a:p>
        </p:txBody>
      </p:sp>
      <p:sp>
        <p:nvSpPr>
          <p:cNvPr id="9010" name="OTLSHAPE_T_8d75aaf91f11405d8720698af5304071_EndDate" hidden="1"/>
          <p:cNvSpPr txBox="1"/>
          <p:nvPr>
            <p:custDataLst>
              <p:tags r:id="rId158"/>
            </p:custDataLst>
          </p:nvPr>
        </p:nvSpPr>
        <p:spPr>
          <a:xfrm>
            <a:off x="0" y="4690787"/>
            <a:ext cx="0" cy="123111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800">
              <a:solidFill>
                <a:srgbClr val="BFBFBF"/>
              </a:solidFill>
              <a:latin typeface="Calibri" panose="020F0502020204030204" pitchFamily="34" charset="0"/>
            </a:endParaRPr>
          </a:p>
        </p:txBody>
      </p:sp>
      <p:sp>
        <p:nvSpPr>
          <p:cNvPr id="9011" name="OTLSHAPE_T_8d75aaf91f11405d8720698af5304071_Title"/>
          <p:cNvSpPr txBox="1"/>
          <p:nvPr>
            <p:custDataLst>
              <p:tags r:id="rId159"/>
            </p:custDataLst>
          </p:nvPr>
        </p:nvSpPr>
        <p:spPr>
          <a:xfrm>
            <a:off x="6201044" y="4535763"/>
            <a:ext cx="838200" cy="17051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r"/>
            <a:r>
              <a:rPr lang="en-US" sz="1100" spc="-4" smtClean="0">
                <a:solidFill>
                  <a:schemeClr val="accent3"/>
                </a:solidFill>
                <a:latin typeface="Calibri" panose="020F0502020204030204" pitchFamily="34" charset="0"/>
              </a:rPr>
              <a:t>Sub-sub-task 1</a:t>
            </a:r>
            <a:endParaRPr lang="en-US" sz="1100" spc="-4">
              <a:solidFill>
                <a:schemeClr val="accent3"/>
              </a:solidFill>
              <a:latin typeface="Calibri" panose="020F0502020204030204" pitchFamily="34" charset="0"/>
            </a:endParaRPr>
          </a:p>
        </p:txBody>
      </p:sp>
      <p:sp>
        <p:nvSpPr>
          <p:cNvPr id="9012" name="OTLSHAPE_T_8d75aaf91f11405d8720698af5304071_JoinedDate"/>
          <p:cNvSpPr txBox="1"/>
          <p:nvPr>
            <p:custDataLst>
              <p:tags r:id="rId160"/>
            </p:custDataLst>
          </p:nvPr>
        </p:nvSpPr>
        <p:spPr>
          <a:xfrm>
            <a:off x="8046046" y="4559004"/>
            <a:ext cx="419100" cy="124037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 sz="800" smtClean="0">
                <a:solidFill>
                  <a:srgbClr val="BFBFBF"/>
                </a:solidFill>
                <a:latin typeface="Calibri" panose="020F0502020204030204" pitchFamily="34" charset="0"/>
              </a:rPr>
              <a:t>6/27 - 7/2</a:t>
            </a:r>
            <a:endParaRPr lang="en-US" sz="800">
              <a:solidFill>
                <a:srgbClr val="BFBFBF"/>
              </a:solidFill>
              <a:latin typeface="Calibri" panose="020F0502020204030204" pitchFamily="34" charset="0"/>
            </a:endParaRPr>
          </a:p>
        </p:txBody>
      </p:sp>
      <p:sp>
        <p:nvSpPr>
          <p:cNvPr id="9013" name="OTLSHAPE_T_dc59864a8fe6461f93f8543967c3a710_Shape"/>
          <p:cNvSpPr/>
          <p:nvPr>
            <p:custDataLst>
              <p:tags r:id="rId161"/>
            </p:custDataLst>
          </p:nvPr>
        </p:nvSpPr>
        <p:spPr>
          <a:xfrm>
            <a:off x="7995248" y="4791540"/>
            <a:ext cx="152400" cy="127000"/>
          </a:xfrm>
          <a:prstGeom prst="homePlate">
            <a:avLst/>
          </a:prstGeom>
          <a:solidFill>
            <a:srgbClr val="C55A11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balanced" dir="t">
              <a:rot lat="0" lon="0" rev="8700000"/>
            </a:lightRig>
          </a:scene3d>
          <a:sp3d>
            <a:bevelT w="165100" h="12700"/>
          </a:sp3d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>
                    <a:scrgbClr r="0" g="0" b="0">
                      <a:alpha val="50000"/>
                    </a:sc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14" name="OTLSHAPE_T_dc59864a8fe6461f93f8543967c3a710_ShapePercentage" hidden="1"/>
          <p:cNvSpPr/>
          <p:nvPr>
            <p:custDataLst>
              <p:tags r:id="rId162"/>
            </p:custDataLst>
          </p:nvPr>
        </p:nvSpPr>
        <p:spPr>
          <a:xfrm>
            <a:off x="7995248" y="4791540"/>
            <a:ext cx="0" cy="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15" name="OTLSHAPE_T_dc59864a8fe6461f93f8543967c3a710_Duration" hidden="1"/>
          <p:cNvSpPr txBox="1"/>
          <p:nvPr>
            <p:custDataLst>
              <p:tags r:id="rId163"/>
            </p:custDataLst>
          </p:nvPr>
        </p:nvSpPr>
        <p:spPr>
          <a:xfrm>
            <a:off x="0" y="4769781"/>
            <a:ext cx="279400" cy="1550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sz="1000" smtClean="0">
                <a:solidFill>
                  <a:schemeClr val="accent2"/>
                </a:solidFill>
                <a:latin typeface="Calibri" panose="020F0502020204030204" pitchFamily="34" charset="0"/>
              </a:rPr>
              <a:t>1 day</a:t>
            </a:r>
            <a:endParaRPr lang="en-US" sz="1000">
              <a:solidFill>
                <a:schemeClr val="accent2"/>
              </a:solidFill>
              <a:latin typeface="Calibri" panose="020F0502020204030204" pitchFamily="34" charset="0"/>
            </a:endParaRPr>
          </a:p>
        </p:txBody>
      </p:sp>
      <p:sp>
        <p:nvSpPr>
          <p:cNvPr id="9016" name="OTLSHAPE_T_dc59864a8fe6461f93f8543967c3a710_TextPercentage" hidden="1"/>
          <p:cNvSpPr txBox="1"/>
          <p:nvPr>
            <p:custDataLst>
              <p:tags r:id="rId164"/>
            </p:custDataLst>
          </p:nvPr>
        </p:nvSpPr>
        <p:spPr>
          <a:xfrm>
            <a:off x="0" y="4924806"/>
            <a:ext cx="0" cy="15388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1000">
              <a:solidFill>
                <a:srgbClr val="C0504D"/>
              </a:solidFill>
              <a:latin typeface="Calibri" panose="020F0502020204030204" pitchFamily="34" charset="0"/>
            </a:endParaRPr>
          </a:p>
        </p:txBody>
      </p:sp>
      <p:sp>
        <p:nvSpPr>
          <p:cNvPr id="9017" name="OTLSHAPE_T_dc59864a8fe6461f93f8543967c3a710_StartDate" hidden="1"/>
          <p:cNvSpPr txBox="1"/>
          <p:nvPr>
            <p:custDataLst>
              <p:tags r:id="rId165"/>
            </p:custDataLst>
          </p:nvPr>
        </p:nvSpPr>
        <p:spPr>
          <a:xfrm>
            <a:off x="0" y="4924806"/>
            <a:ext cx="0" cy="123111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800">
              <a:solidFill>
                <a:srgbClr val="BFBFBF"/>
              </a:solidFill>
              <a:latin typeface="Calibri" panose="020F0502020204030204" pitchFamily="34" charset="0"/>
            </a:endParaRPr>
          </a:p>
        </p:txBody>
      </p:sp>
      <p:sp>
        <p:nvSpPr>
          <p:cNvPr id="9018" name="OTLSHAPE_T_dc59864a8fe6461f93f8543967c3a710_EndDate" hidden="1"/>
          <p:cNvSpPr txBox="1"/>
          <p:nvPr>
            <p:custDataLst>
              <p:tags r:id="rId166"/>
            </p:custDataLst>
          </p:nvPr>
        </p:nvSpPr>
        <p:spPr>
          <a:xfrm>
            <a:off x="0" y="4924806"/>
            <a:ext cx="0" cy="123111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endParaRPr lang="en-US" sz="800">
              <a:solidFill>
                <a:srgbClr val="BFBFBF"/>
              </a:solidFill>
              <a:latin typeface="Calibri" panose="020F0502020204030204" pitchFamily="34" charset="0"/>
            </a:endParaRPr>
          </a:p>
        </p:txBody>
      </p:sp>
      <p:sp>
        <p:nvSpPr>
          <p:cNvPr id="9019" name="OTLSHAPE_T_dc59864a8fe6461f93f8543967c3a710_Title"/>
          <p:cNvSpPr txBox="1"/>
          <p:nvPr>
            <p:custDataLst>
              <p:tags r:id="rId167"/>
            </p:custDataLst>
          </p:nvPr>
        </p:nvSpPr>
        <p:spPr>
          <a:xfrm>
            <a:off x="7113910" y="4769781"/>
            <a:ext cx="838200" cy="17051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r"/>
            <a:r>
              <a:rPr lang="en-US" sz="1100" spc="-4" smtClean="0">
                <a:solidFill>
                  <a:schemeClr val="accent3"/>
                </a:solidFill>
                <a:latin typeface="Calibri" panose="020F0502020204030204" pitchFamily="34" charset="0"/>
              </a:rPr>
              <a:t>Sub-sub-task 2</a:t>
            </a:r>
            <a:endParaRPr lang="en-US" sz="1100" spc="-4">
              <a:solidFill>
                <a:schemeClr val="accent3"/>
              </a:solidFill>
              <a:latin typeface="Calibri" panose="020F0502020204030204" pitchFamily="34" charset="0"/>
            </a:endParaRPr>
          </a:p>
        </p:txBody>
      </p:sp>
      <p:sp>
        <p:nvSpPr>
          <p:cNvPr id="9020" name="OTLSHAPE_T_dc59864a8fe6461f93f8543967c3a710_JoinedDate"/>
          <p:cNvSpPr txBox="1"/>
          <p:nvPr>
            <p:custDataLst>
              <p:tags r:id="rId168"/>
            </p:custDataLst>
          </p:nvPr>
        </p:nvSpPr>
        <p:spPr>
          <a:xfrm>
            <a:off x="8198190" y="4793022"/>
            <a:ext cx="152400" cy="124037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 sz="800" smtClean="0">
                <a:solidFill>
                  <a:srgbClr val="BFBFBF"/>
                </a:solidFill>
                <a:latin typeface="Calibri" panose="020F0502020204030204" pitchFamily="34" charset="0"/>
              </a:rPr>
              <a:t>7/3</a:t>
            </a:r>
            <a:endParaRPr lang="en-US" sz="800">
              <a:solidFill>
                <a:srgbClr val="BFBFBF"/>
              </a:solidFill>
              <a:latin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32232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34" y="1582387"/>
            <a:ext cx="4083297" cy="2268498"/>
          </a:xfrm>
          <a:prstGeom prst="rect">
            <a:avLst/>
          </a:prstGeom>
          <a:effectLst>
            <a:outerShdw blurRad="1651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4" name="TextBox 13"/>
          <p:cNvSpPr txBox="1"/>
          <p:nvPr/>
        </p:nvSpPr>
        <p:spPr>
          <a:xfrm>
            <a:off x="191726" y="319846"/>
            <a:ext cx="88289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D24726"/>
                </a:solidFill>
                <a:latin typeface="Segoe UI Light" panose="020B0502040204020203" pitchFamily="34" charset="0"/>
                <a:ea typeface="Segoe UI" pitchFamily="34" charset="0"/>
                <a:cs typeface="Segoe UI Light" panose="020B0502040204020203" pitchFamily="34" charset="0"/>
              </a:rPr>
              <a:t>To change and update this template </a:t>
            </a:r>
            <a:r>
              <a:rPr lang="en-US" sz="2400" dirty="0" smtClean="0">
                <a:solidFill>
                  <a:srgbClr val="D24726"/>
                </a:solidFill>
                <a:latin typeface="Segoe UI Light" panose="020B0502040204020203" pitchFamily="34" charset="0"/>
                <a:ea typeface="Segoe UI" pitchFamily="34" charset="0"/>
                <a:cs typeface="Segoe UI Light" panose="020B0502040204020203" pitchFamily="34" charset="0"/>
              </a:rPr>
              <a:t>automatically, </a:t>
            </a:r>
            <a:endParaRPr lang="en-US" sz="2400" dirty="0">
              <a:solidFill>
                <a:srgbClr val="D24726"/>
              </a:solidFill>
              <a:latin typeface="Segoe UI Light" panose="020B0502040204020203" pitchFamily="34" charset="0"/>
              <a:ea typeface="Segoe UI" pitchFamily="34" charset="0"/>
              <a:cs typeface="Segoe UI Light" panose="020B0502040204020203" pitchFamily="34" charset="0"/>
            </a:endParaRPr>
          </a:p>
          <a:p>
            <a:pPr algn="ctr"/>
            <a:r>
              <a:rPr lang="en-US" sz="2400" dirty="0">
                <a:solidFill>
                  <a:srgbClr val="D24726"/>
                </a:solidFill>
                <a:latin typeface="Segoe UI Light" panose="020B0502040204020203" pitchFamily="34" charset="0"/>
                <a:ea typeface="Segoe UI" pitchFamily="34" charset="0"/>
                <a:cs typeface="Segoe UI Light" panose="020B0502040204020203" pitchFamily="34" charset="0"/>
              </a:rPr>
              <a:t>download the </a:t>
            </a:r>
            <a:r>
              <a:rPr lang="en-US" sz="2400" dirty="0" smtClean="0">
                <a:solidFill>
                  <a:srgbClr val="D24726"/>
                </a:solidFill>
                <a:latin typeface="Segoe UI Light" panose="020B0502040204020203" pitchFamily="34" charset="0"/>
                <a:ea typeface="Segoe UI" pitchFamily="34" charset="0"/>
                <a:cs typeface="Segoe UI Light" panose="020B0502040204020203" pitchFamily="34" charset="0"/>
              </a:rPr>
              <a:t>free Office </a:t>
            </a:r>
            <a:r>
              <a:rPr lang="en-US" sz="2400" dirty="0">
                <a:solidFill>
                  <a:srgbClr val="D24726"/>
                </a:solidFill>
                <a:latin typeface="Segoe UI Light" panose="020B0502040204020203" pitchFamily="34" charset="0"/>
                <a:ea typeface="Segoe UI" pitchFamily="34" charset="0"/>
                <a:cs typeface="Segoe UI Light" panose="020B0502040204020203" pitchFamily="34" charset="0"/>
              </a:rPr>
              <a:t>Timeline PowerPoint add-in!</a:t>
            </a:r>
          </a:p>
        </p:txBody>
      </p:sp>
      <p:sp>
        <p:nvSpPr>
          <p:cNvPr id="7" name="Rectangle 6"/>
          <p:cNvSpPr/>
          <p:nvPr/>
        </p:nvSpPr>
        <p:spPr>
          <a:xfrm>
            <a:off x="5521984" y="1770434"/>
            <a:ext cx="29936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prstClr val="black">
                    <a:lumMod val="65000"/>
                    <a:lumOff val="35000"/>
                  </a:prst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Office Timeline is a </a:t>
            </a:r>
            <a:r>
              <a:rPr lang="en-US" sz="16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free</a:t>
            </a:r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en-US" sz="1600" dirty="0">
                <a:solidFill>
                  <a:prstClr val="black">
                    <a:lumMod val="65000"/>
                    <a:lumOff val="35000"/>
                  </a:prst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award winning, </a:t>
            </a:r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Gantt chart </a:t>
            </a:r>
            <a:r>
              <a:rPr lang="en-US" sz="1600" dirty="0">
                <a:solidFill>
                  <a:prstClr val="black">
                    <a:lumMod val="65000"/>
                    <a:lumOff val="35000"/>
                  </a:prst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maker that's </a:t>
            </a:r>
            <a:r>
              <a:rPr lang="en-US" sz="1600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easy </a:t>
            </a:r>
            <a:r>
              <a:rPr lang="en-US" sz="1600" dirty="0">
                <a:solidFill>
                  <a:prstClr val="black">
                    <a:lumMod val="65000"/>
                    <a:lumOff val="35000"/>
                  </a:prst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to use.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521984" y="2750716"/>
            <a:ext cx="3102377" cy="815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sz="1400" dirty="0">
                <a:solidFill>
                  <a:srgbClr val="D24726"/>
                </a:solidFill>
              </a:rPr>
              <a:t>Simple, easy-to-use wizards.</a:t>
            </a:r>
          </a:p>
          <a:p>
            <a:pPr marL="285750" indent="-285750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sz="1400" dirty="0">
                <a:solidFill>
                  <a:srgbClr val="D24726"/>
                </a:solidFill>
              </a:rPr>
              <a:t>Professional, quick results.</a:t>
            </a:r>
          </a:p>
          <a:p>
            <a:pPr marL="285750" indent="-285750"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US" sz="1400" dirty="0">
                <a:solidFill>
                  <a:srgbClr val="D24726"/>
                </a:solidFill>
              </a:rPr>
              <a:t>Built directly into PowerPoint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35" y="4226010"/>
            <a:ext cx="4081992" cy="2267773"/>
          </a:xfrm>
          <a:prstGeom prst="rect">
            <a:avLst/>
          </a:prstGeom>
          <a:effectLst>
            <a:outerShdw blurRad="165100" dir="5400000" algn="ctr" rotWithShape="0">
              <a:srgbClr val="000000">
                <a:alpha val="30000"/>
              </a:srgbClr>
            </a:outerShdw>
          </a:effec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9085" y="1851321"/>
            <a:ext cx="405602" cy="40560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9061" y="4482068"/>
            <a:ext cx="3851449" cy="1615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252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47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43247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ART_0" val="eyIkaWQiOiIxIiwiQ3VsdHVyZUluZm9OYW1lIjoiZW4tVVMiLCJTdHlsZU5hbWUiOiJHYW50dCIsIklzVGVtcGxhdGUiOnRydWUsIlZlcnNpb24iOnsiJGlkIjoiMiIsIlZlcnNpb24iOiIzLjAuMSIsIk9yaWdpbmFsQXNzZW1ibHlWZXJzaW9uIjoiMi4wMi4wMS4wMCIsIkVkaXRpb24iOiJQbHVzIiwiSXNQbHVzRWRpdGlvbiI6dHJ1ZX0sIkVmZmVjdCI6MSwiU3R5bGUiOnsiJGlkIjoiMyIsIlRpbWViYW5kU3R5bGUiOnsiJGlkIjoiNCIsIlNjYWxlTWFya2luZyI6MSwiU2hhcGUiOjEwLCJTaGFwZVN0eWxlIjp7IiRpZCI6IjUiLCJNYXJnaW4iOnsiJGlkIjoiNiIsIlRvcCI6MCwiTGVmdCI6MTAsIlJpZ2h0IjoxMCwiQm90dG9tIjowfSwiUGFkZGluZyI6eyIkaWQiOiI3IiwiVG9wIjozLCJMZWZ0IjowLCJSaWdodCI6MCwiQm90dG9tIjozfSwiQmFja2dyb3VuZCI6eyIkaWQiOiI4IiwiQ29sb3IiOnsiJGlkIjoiOSIsIkEiOjI1NSwiUiI6NjgsIkciOjg0LCJCIjoxMDZ9fSwiSXNWaXNpYmxlIjp0cnVlLCJXaWR0aCI6ODU4LjAsIkhlaWdodCI6MjAuMCwiQm9yZGVyU3R5bGUiOnsiJGlkIjoiMTAiLCJMaW5lQ29sb3IiOnsiJGlkIjoiMTEiLCIkdHlwZSI6Ik5MUkUuQ29tbW9uLkRvbS5Tb2xpZENvbG9yQnJ1c2gsIE5MUkUuQ29tbW9uIiwiQ29sb3IiOnsiJGlkIjoiMTIiLCJBIjoyNTUsIlIiOjI1NSwiRyI6MCwiQiI6MH19LCJMaW5lV2VpZ2h0IjowLjAsIkxpbmVUeXBlIjowLCJQYXJlbnRTdHlsZSI6bnVsbH0sIlBhcmVudFN0eWxlIjpudWxsfSwiUmlnaHRFbmRDYXBzU3R5bGUiOnsiJGlkIjoiMTMiLCJGb250U2V0dGluZ3MiOnsiJGlkIjoiMTQiLCJGb250U2l6ZSI6MTgsIkZvbnROYW1lIjoiQ2FsaWJyaSIsIklzQm9sZCI6dHJ1ZSwiSXNJdGFsaWMiOmZhbHNlLCJJc1VuZGVybGluZWQiOmZhbHNlLCJQYXJlbnRTdHlsZSI6bnVsbH0sIkF1dG9TaXplIjowLCJGb3JlZ3JvdW5kIjp7IiRpZCI6IjE1IiwiQ29sb3IiOnsiJGlkIjoiMTYiLCJBIjoyNTUsIlIiOjIzNywiRyI6MTI1LCJCIjo0OX19LCJNYXhXaWR0aCI6IkluZmluaXR5IiwiTWF4SGVpZ2h0IjoiSW5maW5pdHkiLCJTbWFydEZvcmVncm91bmRJc0FjdGl2ZSI6ZmFsc2UsIkhvcml6b250YWxBbGlnbm1lbnQiOjAsIlZlcnRpY2FsQWxpZ25tZW50IjowLCJTbWFydEZvcmVncm91bmQiOm51bGwsIk1hcmdpbiI6eyIkaWQiOiIxNyIsIlRvcCI6MCwiTGVmdCI6MCwiUmlnaHQiOjIwLCJCb3R0b20iOjB9LCJQYWRkaW5nIjp7IiRpZCI6IjE4IiwiVG9wIjowLCJMZWZ0IjowLCJSaWdodCI6MCwiQm90dG9tIjowfSwiQmFja2dyb3VuZCI6eyIkaWQiOiIxOSIsIkNvbG9yIjp7IiRpZCI6IjIwIiwiQSI6ODksIlIiOjAsIkciOjAsIkIiOjB9fSwiSXNWaXNpYmxlIjpmYWxzZSwiV2lkdGgiOjAuMCwiSGVpZ2h0IjowLjAsIkJvcmRlclN0eWxlIjpudWxsLCJQYXJlbnRTdHlsZSI6bnVsbH0sIkxlZnRFbmRDYXBzU3R5bGUiOnsiJGlkIjoiMjEiLCJGb250U2V0dGluZ3MiOnsiJGlkIjoiMjIiLCJGb250U2l6ZSI6MTgsIkZvbnROYW1lIjoiQ2FsaWJyaSIsIklzQm9sZCI6dHJ1ZSwiSXNJdGFsaWMiOmZhbHNlLCJJc1VuZGVybGluZWQiOmZhbHNlLCJQYXJlbnRTdHlsZSI6bnVsbH0sIkF1dG9TaXplIjowLCJGb3JlZ3JvdW5kIjp7IiRpZCI6IjIzIiwiQ29sb3IiOnsiJGlkIjoiMjQiLCJBIjoyNTUsIlIiOjIzNywiRyI6MTI1LCJCIjo0OX19LCJNYXhXaWR0aCI6IkluZmluaXR5IiwiTWF4SGVpZ2h0IjoiSW5maW5pdHkiLCJTbWFydEZvcmVncm91bmRJc0FjdGl2ZSI6ZmFsc2UsIkhvcml6b250YWxBbGlnbm1lbnQiOjAsIlZlcnRpY2FsQWxpZ25tZW50IjowLCJTbWFydEZvcmVncm91bmQiOm51bGwsIk1hcmdpbiI6eyIkaWQiOiIyNSIsIlRvcCI6MCwiTGVmdCI6MjAsIlJpZ2h0IjowLCJCb3R0b20iOjB9LCJQYWRkaW5nIjp7IiRpZCI6IjI2IiwiVG9wIjowLCJMZWZ0IjowLCJSaWdodCI6MCwiQm90dG9tIjowfSwiQmFja2dyb3VuZCI6eyIkaWQiOiIyNyIsIkNvbG9yIjp7IiRyZWYiOiIyMCJ9fSwiSXNWaXNpYmxlIjpmYWxzZSwiV2lkdGgiOjAuMCwiSGVpZ2h0IjowLjAsIkJvcmRlclN0eWxlIjpudWxsLCJQYXJlbnRTdHlsZSI6bnVsbH0sIlRvZGF5VGV4dFN0eWxlIjp7IiRpZCI6IjI4IiwiRm9udFNldHRpbmdzIjp7IiRpZCI6IjI5IiwiRm9udFNpemUiOjEyLCJGb250TmFtZSI6IkNhbGlicmkiLCJJc0JvbGQiOmZhbHNlLCJJc0l0YWxpYyI6ZmFsc2UsIklzVW5kZXJsaW5lZCI6ZmFsc2UsIlBhcmVudFN0eWxlIjpudWxsfSwiQXV0b1NpemUiOjAsIkZvcmVncm91bmQiOnsiJGlkIjoiMzAiLCJDb2xvciI6eyIkaWQiOiIzMSIsIkEiOjI1NSwiUiI6MCwiRyI6MCwiQiI6MH19LCJNYXhXaWR0aCI6MjAwLjAsIk1heEhlaWdodCI6IkluZmluaXR5IiwiU21hcnRGb3JlZ3JvdW5kSXNBY3RpdmUiOmZhbHNlLCJIb3Jpem9udGFsQWxpZ25tZW50IjowLCJWZXJ0aWNhbEFsaWdubWVudCI6MCwiU21hcnRGb3JlZ3JvdW5kIjpudWxsLCJNYXJnaW4iOnsiJGlkIjoiMzIiLCJUb3AiOjAsIkxlZnQiOjAsIlJpZ2h0IjowLCJCb3R0b20iOjB9LCJQYWRkaW5nIjp7IiRpZCI6IjMzIiwiVG9wIjowLCJMZWZ0IjowLCJSaWdodCI6MCwiQm90dG9tIjowfSwiQmFja2dyb3VuZCI6eyIkaWQiOiIzNCIsIkNvbG9yIjp7IiRyZWYiOiIyMCJ9fSwiSXNWaXNpYmxlIjpmYWxzZSwiV2lkdGgiOjAuMCwiSGVpZ2h0IjowLjAsIkJvcmRlclN0eWxlIjpudWxsLCJQYXJlbnRTdHlsZSI6bnVsbH0sIlRvZGF5TWFya2VyU3R5bGUiOnsiJGlkIjoiMzUiLCJNYXJnaW4iOnsiJGlkIjoiMzYiLCJUb3AiOjAsIkxlZnQiOjAsIlJpZ2h0IjowLCJCb3R0b20iOjB9LCJQYWRkaW5nIjp7IiRpZCI6IjM3IiwiVG9wIjowLCJMZWZ0IjowLCJSaWdodCI6MCwiQm90dG9tIjowfSwiQmFja2dyb3VuZCI6eyIkaWQiOiIzOCIsIkNvbG9yIjp7IiRpZCI6IjM5IiwiQSI6MjU1LCJSIjoyNTUsIkciOjAsIkIiOjB9fSwiSXNWaXNpYmxlIjp0cnVlLCJXaWR0aCI6MC4wLCJIZWlnaHQiOjAuMCwiQm9yZGVyU3R5bGUiOm51bGwsIlBhcmVudFN0eWxlIjpudWxsfSwiU2NhbGVTdHlsZSI6eyIkaWQiOiI0MCIsIlNob3dTZWdtZW50U2VwYXJhdG9ycyI6ZmFsc2UsIlNlZ21lbnRTZXBhcmF0b3JPcGFjaXR5IjozMCwiRm9udFNldHRpbmdzIjp7IiRpZCI6IjQxIiwiRm9udFNpemUiOjEyLCJGb250TmFtZSI6IkNhbGlicmkiLCJJc0JvbGQiOmZhbHNlLCJJc0l0YWxpYyI6ZmFsc2UsIklzVW5kZXJsaW5lZCI6ZmFsc2UsIlBhcmVudFN0eWxlIjpudWxsfSwiQXV0b1NpemUiOjAsIkZvcmVncm91bmQiOnsiJGlkIjoiNDIiLCJDb2xvciI6eyIkaWQiOiI0MyIsIkEiOjI1NSwiUiI6MjU1LCJHIjoyNTUsIkIiOjI1NX19LCJNYXhXaWR0aCI6MjAwLjAsIk1heEhlaWdodCI6IkluZmluaXR5IiwiU21hcnRGb3JlZ3JvdW5kSXNBY3RpdmUiOmZhbHNlLCJIb3Jpem9udGFsQWxpZ25tZW50IjowLCJWZXJ0aWNhbEFsaWdubWVudCI6MSwiU21hcnRGb3JlZ3JvdW5kIjpudWxsLCJNYXJnaW4iOnsiJGlkIjoiNDQiLCJUb3AiOjAsIkxlZnQiOjUsIlJpZ2h0IjowLCJCb3R0b20iOjB9LCJQYWRkaW5nIjp7IiRpZCI6IjQ1IiwiVG9wIjowLCJMZWZ0IjowLCJSaWdodCI6MCwiQm90dG9tIjowfSwiQmFja2dyb3VuZCI6eyIkaWQiOiI0NiIsIkNvbG9yIjp7IiRyZWYiOiIyMCJ9fSwiSXNWaXNpYmxlIjp0cnVlLCJXaWR0aCI6MC4wLCJIZWlnaHQiOjAuMCwiQm9yZGVyU3R5bGUiOm51bGwsIlBhcmVudFN0eWxlIjpudWxsfSwiRWxhcHNlZFRpbWVCYWNrZ3JvdW5kIjp7IiRpZCI6IjQ3IiwiQ29sb3IiOnsiJGlkIjoiNDgiLCJBIjo3NywiUiI6MjU1LCJHIjowLCJCIjowfX0sIkFwcGVuZFllYXJPblllYXJDaGFuZ2UiOmZhbHNlLCJFbGFwc2VkVGltZUZvcm1hdCI6MSwiVG9kYXlNYXJrZXJQb3NpdGlvbiI6MCwiUXVpY2tQb3NpdGlvbiI6MiwiQWJzb2x1dGVQb3NpdGlvbiI6NDA1LjAsIk1hcmdpbiI6eyIkaWQiOiI0OSIsIlRvcCI6MCwiTGVmdCI6MTAsIlJpZ2h0IjoxMCwiQm90dG9tIjowfSwiUGFkZGluZyI6eyIkaWQiOiI1MCIsIlRvcCI6MCwiTGVmdCI6MCwiUmlnaHQiOjAsIkJvdHRvbSI6MH0sIkJhY2tncm91bmQiOnsiJGlkIjoiNTEiLCJDb2xvciI6eyIkaWQiOiI1MiIsIkEiOjI1NSwiUiI6NjgsIkciOjg0LCJCIjoxMDZ9fSwiSXNWaXNpYmxlIjp0cnVlLCJXaWR0aCI6MC4wLCJIZWlnaHQiOjAuMCwiQm9yZGVyU3R5bGUiOm51bGwsIlBhcmVudFN0eWxlIjpudWxsfSwiRGVmYXVsdE1pbGVzdG9uZVN0eWxlIjp7IiRpZCI6IjUzIiwiU2hhcGUiOjIsIkNvbm5lY3Rvck1hcmdpbiI6eyIkaWQiOiI1NCIsIlRvcCI6MCwiTGVmdCI6MiwiUmlnaHQiOjIsIkJvdHRvbSI6MH0sIkNvbm5lY3RvclN0eWxlIjp7IiRpZCI6IjU1IiwiTGluZUNvbG9yIjp7IiRpZCI6IjU2IiwiJHR5cGUiOiJOTFJFLkNvbW1vbi5Eb20uU29saWRDb2xvckJydXNoLCBOTFJFLkNvbW1vbiIsIkNvbG9yIjp7IiRpZCI6IjU3IiwiQSI6MjU1LCJSIjo3OSwiRyI6MTI5LCJCIjoxODl9fSwiTGluZVdlaWdodCI6MS4wLCJMaW5lVHlwZSI6MCwiUGFyZW50U3R5bGUiOm51bGx9LCJJc0JlbG93VGltZWJhbmQiOmZhbHNlLCJIaWRlRGF0ZSI6ZmFsc2UsIlNoYXBlU2l6ZSI6MSwiU3BhY2luZyI6Mi4wLCJQYWRkaW5nIjp7IiRpZCI6IjU4IiwiVG9wIjo3LCJMZWZ0IjozLCJSaWdodCI6MCwiQm90dG9tIjoyfSwiU2hhcGVTdHlsZSI6eyIkaWQiOiI1OSIsIk1hcmdpbiI6eyIkaWQiOiI2MCIsIlRvcCI6MCwiTGVmdCI6MCwiUmlnaHQiOjAsIkJvdHRvbSI6MH0sIlBhZGRpbmciOnsiJGlkIjoiNjEiLCJUb3AiOjAsIkxlZnQiOjAsIlJpZ2h0IjowLCJCb3R0b20iOjB9LCJCYWNrZ3JvdW5kIjpudWxsLCJJc1Zpc2libGUiOnRydWUsIldpZHRoIjoxMy4wLCJIZWlnaHQiOjEzLjAsIkJvcmRlclN0eWxlIjp7IiRpZCI6IjYyIiwiTGluZUNvbG9yIjp7IiRpZCI6IjYzIiwiJHR5cGUiOiJOTFJFLkNvbW1vbi5Eb20uU29saWRDb2xvckJydXNoLCBOTFJFLkNvbW1vbiIsIkNvbG9yIjp7IiRpZCI6IjY0IiwiQSI6MjU1LCJSIjoyNTUsIkciOjAsIkIiOjB9fSwiTGluZVdlaWdodCI6MC4wLCJMaW5lVHlwZSI6MCwiUGFyZW50U3R5bGUiOm51bGx9LCJQYXJlbnRTdHlsZSI6bnVsbH0sIlRpdGxlU3R5bGUiOnsiJGlkIjoiNjUiLCJGb250U2V0dGluZ3MiOnsiJGlkIjoiNjYiLCJGb250U2l6ZSI6MTEsIkZvbnROYW1lIjoiQ2FsaWJyaSIsIklzQm9sZCI6dHJ1ZSwiSXNJdGFsaWMiOmZhbHNlLCJJc1VuZGVybGluZWQiOmZhbHNlLCJQYXJlbnRTdHlsZSI6bnVsbH0sIkF1dG9TaXplIjowLCJGb3JlZ3JvdW5kIjp7IiRpZCI6IjY3IiwiQ29sb3IiOnsiJGlkIjoiNjgiLCJBIjoyNTUsIlIiOjAsIkciOjAsIkIiOjB9fSwiTWF4V2lkdGgiOjIwMC4wLCJNYXhIZWlnaHQiOiJJbmZpbml0eSIsIlNtYXJ0Rm9yZWdyb3VuZElzQWN0aXZlIjpmYWxzZSwiSG9yaXpvbnRhbEFsaWdubWVudCI6MCwiVmVydGljYWxBbGlnbm1lbnQiOjAsIlNtYXJ0Rm9yZWdyb3VuZCI6bnVsbCwiTWFyZ2luIjp7IiRpZCI6IjY5IiwiVG9wIjowLCJMZWZ0IjowLCJSaWdodCI6MCwiQm90dG9tIjowfSwiUGFkZGluZyI6eyIkaWQiOiI3MCIsIlRvcCI6MCwiTGVmdCI6MCwiUmlnaHQiOjAsIkJvdHRvbSI6MH0sIkJhY2tncm91bmQiOnsiJGlkIjoiNzEiLCJDb2xvciI6eyIkcmVmIjoiMjAifX0sIklzVmlzaWJsZSI6dHJ1ZSwiV2lkdGgiOjAuMCwiSGVpZ2h0IjowLjAsIkJvcmRlclN0eWxlIjpudWxsLCJQYXJlbnRTdHlsZSI6bnVsbH0sIkRhdGVTdHlsZSI6eyIkaWQiOiI3MiIsIkZvbnRTZXR0aW5ncyI6eyIkaWQiOiI3MyIsIkZvbnRTaXplIjoxMCwiRm9udE5hbWUiOiJDYWxpYnJpIiwiSXNCb2xkIjpmYWxzZSwiSXNJdGFsaWMiOmZhbHNlLCJJc1VuZGVybGluZWQiOmZhbHNlLCJQYXJlbnRTdHlsZSI6bnVsbH0sIkF1dG9TaXplIjowLCJGb3JlZ3JvdW5kIjp7IiRpZCI6Ijc0IiwiQ29sb3IiOnsiJGlkIjoiNzUiLCJBIjoyNTUsIlIiOjE2NSwiRyI6MTY1LCJCIjoxNjV9fSwiTWF4V2lkdGgiOjIwMC4wLCJNYXhIZWlnaHQiOiJJbmZpbml0eSIsIlNtYXJ0Rm9yZWdyb3VuZElzQWN0aXZlIjpmYWxzZSwiSG9yaXpvbnRhbEFsaWdubWVudCI6MCwiVmVydGljYWxBbGlnbm1lbnQiOjAsIlNtYXJ0Rm9yZWdyb3VuZCI6bnVsbCwiTWFyZ2luIjp7IiRpZCI6Ijc2IiwiVG9wIjowLCJMZWZ0IjowLCJSaWdodCI6MCwiQm90dG9tIjowfSwiUGFkZGluZyI6eyIkaWQiOiI3NyIsIlRvcCI6MCwiTGVmdCI6MCwiUmlnaHQiOjAsIkJvdHRvbSI6MH0sIkJhY2tncm91bmQiOnsiJGlkIjoiNzgiLCJDb2xvciI6eyIkcmVmIjoiMjAifX0sIklzVmlzaWJsZSI6dHJ1ZSwiV2lkdGgiOjAuMCwiSGVpZ2h0IjowLjAsIkJvcmRlclN0eWxlIjpudWxsLCJQYXJlbnRTdHlsZSI6bnVsbH0sIkRhdGVGb3JtYXQiOnsiJGlkIjoiNzkiLCJGb3JtYXRTdHJpbmciOiJkZGQgTU1NIGQiLCJTZXBhcmF0b3IiOiIvIiwiVXNlSW50ZXJuYXRpb25hbERhdGVGb3JtYXQiOmZhbHNlfSwiSXNWaXNpYmxlIjp0cnVlLCJQYXJlbnRTdHlsZSI6bnVsbH0sIkRlZmF1bHRUYXNrU3R5bGUiOnsiJGlkIjoiODAiLCJTaGFwZSI6MSwiU2hhcGVUaGlja25lc3MiOjAsIkR1cmF0aW9uRm9ybWF0IjowLCJJbmNsdWRlTm9uV29ya2luZ0RheXNJbkR1cmF0aW9uIjpmYWxzZSwiUGVyY2VudGFnZUNvbXBsZXRlU3R5bGUiOnsiJGlkIjoiODEiLCJGb250U2V0dGluZ3MiOnsiJGlkIjoiODIiLCJGb250U2l6ZSI6MTAsIkZvbnROYW1lIjoiQ2FsaWJyaSIsIklzQm9sZCI6ZmFsc2UsIklzSXRhbGljIjpmYWxzZSwiSXNVbmRlcmxpbmVkIjpmYWxzZSwiUGFyZW50U3R5bGUiOm51bGx9LCJBdXRvU2l6ZSI6MCwiRm9yZWdyb3VuZCI6eyIkaWQiOiI4MyIsIkNvbG9yIjp7IiRpZCI6Ijg0IiwiQSI6MjU1LCJSIjoxOTIsIkciOjgwLCJCIjo3N319LCJNYXhXaWR0aCI6MjAwLjAsIk1heEhlaWdodCI6IkluZmluaXR5IiwiU21hcnRGb3JlZ3JvdW5kSXNBY3RpdmUiOmZhbHNlLCJIb3Jpem9udGFsQWxpZ25tZW50IjowLCJWZXJ0aWNhbEFsaWdubWVudCI6MCwiU21hcnRGb3JlZ3JvdW5kIjpudWxsLCJNYXJnaW4iOnsiJGlkIjoiODUiLCJUb3AiOjAsIkxlZnQiOjAsIlJpZ2h0IjowLCJCb3R0b20iOjB9LCJQYWRkaW5nIjp7IiRpZCI6Ijg2IiwiVG9wIjowLCJMZWZ0IjowLCJSaWdodCI6MCwiQm90dG9tIjowfSwiQmFja2dyb3VuZCI6eyIkaWQiOiI4NyIsIkNvbG9yIjp7IiRyZWYiOiIyMCJ9fSwiSXNWaXNpYmxlIjp0cnVlLCJXaWR0aCI6MC4wLCJIZWlnaHQiOjAuMCwiQm9yZGVyU3R5bGUiOm51bGwsIlBhcmVudFN0eWxlIjpudWxsfSwiRHVyYXRpb25TdHlsZSI6eyIkaWQiOiI4OCIsIkZvbnRTZXR0aW5ncyI6eyIkaWQiOiI4OSIsIkZvbnRTaXplIjoxMCwiRm9udE5hbWUiOiJDYWxpYnJpIiwiSXNCb2xkIjpmYWxzZSwiSXNJdGFsaWMiOmZhbHNlLCJJc1VuZGVybGluZWQiOmZhbHNlLCJQYXJlbnRTdHlsZSI6bnVsbH0sIkF1dG9TaXplIjowLCJGb3JlZ3JvdW5kIjp7IiRpZCI6IjkwIiwiQ29sb3IiOnsiJGlkIjoiOTEiLCJBIjoyNTUsIlIiOjIzNywiRyI6MTI1LCJCIjo0OX19LCJNYXhXaWR0aCI6MjAwLjAsIk1heEhlaWdodCI6IkluZmluaXR5IiwiU21hcnRGb3JlZ3JvdW5kSXNBY3RpdmUiOmZhbHNlLCJIb3Jpem9udGFsQWxpZ25tZW50IjowLCJWZXJ0aWNhbEFsaWdubWVudCI6MCwiU21hcnRGb3JlZ3JvdW5kIjpudWxsLCJNYXJnaW4iOnsiJGlkIjoiOTIiLCJUb3AiOjAsIkxlZnQiOjAsIlJpZ2h0IjowLCJCb3R0b20iOjB9LCJQYWRkaW5nIjp7IiRpZCI6IjkzIiwiVG9wIjowLCJMZWZ0IjowLCJSaWdodCI6MCwiQm90dG9tIjowfSwiQmFja2dyb3VuZCI6eyIkaWQiOiI5NCIsIkNvbG9yIjp7IiRyZWYiOiIyMCJ9fSwiSXNWaXNpYmxlIjp0cnVlLCJXaWR0aCI6MC4wLCJIZWlnaHQiOjAuMCwiQm9yZGVyU3R5bGUiOm51bGwsIlBhcmVudFN0eWxlIjpudWxsfSwiSG9yaXpvbnRhbENvbm5lY3RvclN0eWxlIjp7IiRpZCI6Ijk1IiwiTGluZUNvbG9yIjp7IiRpZCI6Ijk2IiwiJHR5cGUiOiJOTFJFLkNvbW1vbi5Eb20uU29saWRDb2xvckJydXNoLCBOTFJFLkNvbW1vbiIsIkNvbG9yIjp7IiRpZCI6Ijk3IiwiQSI6MjU1LCJSIjoyMDQsIkciOjIwNCwiQiI6MjA0fX0sIkxpbmVXZWlnaHQiOjAuMCwiTGluZVR5cGUiOjAsIlBhcmVudFN0eWxlIjpudWxsfSwiVmVydGljYWxDb25uZWN0b3JTdHlsZSI6eyIkaWQiOiI5OCIsIkxpbmVDb2xvciI6eyIkaWQiOiI5OSIsIiR0eXBlIjoiTkxSRS5Db21tb24uRG9tLlNvbGlkQ29sb3JCcnVzaCwgTkxSRS5Db21tb24iLCJDb2xvciI6eyIkaWQiOiIxMDAiLCJBIjoyNTUsIlIiOjIwNCwiRyI6MjA0LCJCIjoyMDR9fSwiTGluZVdlaWdodCI6MC4wLCJMaW5lVHlwZSI6MCwiUGFyZW50U3R5bGUiOm51bGx9LCJNYXJnaW4iOm51bGwsIlN0YXJ0RGF0ZVBvc2l0aW9uIjo0LCJFbmREYXRlUG9zaXRpb24iOjQsIlRpdGxlUG9zaXRpb24iOjMsIkR1cmF0aW9uUG9zaXRpb24iOjYsIlBlcmNlbnRhZ2VDb21wbGV0ZWRQb3NpdGlvbiI6NiwiU3BhY2luZyI6NSwiSXNCZWxvd1RpbWViYW5kIjpmYWxzZSwiUGVyY2VudGFnZUNvbXBsZXRlU2hhcGVPcGFjaXR5IjozNSwiU2hhcGVTdHlsZSI6eyIkaWQiOiIxMDEiLCJNYXJnaW4iOnsiJGlkIjoiMTAyIiwiVG9wIjowLCJMZWZ0Ijo0LCJSaWdodCI6NCwiQm90dG9tIjowfSwiUGFkZGluZyI6eyIkaWQiOiIxMDMiLCJUb3AiOjAsIkxlZnQiOjAsIlJpZ2h0IjowLCJCb3R0b20iOjB9LCJCYWNrZ3JvdW5kIjpudWxsLCJJc1Zpc2libGUiOnRydWUsIldpZHRoIjowLjAsIkhlaWdodCI6MTAuMCwiQm9yZGVyU3R5bGUiOnsiJGlkIjoiMTA0IiwiTGluZUNvbG9yIjp7IiRpZCI6IjEwNSIsIiR0eXBlIjoiTkxSRS5Db21tb24uRG9tLlNvbGlkQ29sb3JCcnVzaCwgTkxSRS5Db21tb24iLCJDb2xvciI6eyIkaWQiOiIxMDYiLCJBIjoyNTUsIlIiOjI1NSwiRyI6MCwiQiI6MH19LCJMaW5lV2VpZ2h0IjowLjAsIkxpbmVUeXBlIjowLCJQYXJlbnRTdHlsZSI6bnVsbH0sIlBhcmVudFN0eWxlIjpudWxsfSwiVGl0bGVTdHlsZSI6eyIkaWQiOiIxMDciLCJGb250U2V0dGluZ3MiOnsiJGlkIjoiMTA4IiwiRm9udFNpemUiOjExLCJGb250TmFtZSI6IkNhbGlicmkiLCJJc0JvbGQiOmZhbHNlLCJJc0l0YWxpYyI6ZmFsc2UsIklzVW5kZXJsaW5lZCI6ZmFsc2UsIlBhcmVudFN0eWxlIjpudWxsfSwiQXV0b1NpemUiOjAsIkZvcmVncm91bmQiOnsiJGlkIjoiMTA5IiwiQ29sb3IiOnsiJGlkIjoiMTEwIiwiQSI6MjU1LCJSIjoxNjUsIkciOjE2NSwiQiI6MTY1fX0sIk1heFdpZHRoIjoyMDAuMCwiTWF4SGVpZ2h0IjoiSW5maW5pdHkiLCJTbWFydEZvcmVncm91bmRJc0FjdGl2ZSI6ZmFsc2UsIkhvcml6b250YWxBbGlnbm1lbnQiOjIsIlZlcnRpY2FsQWxpZ25tZW50IjowLCJTbWFydEZvcmVncm91bmQiOm51bGwsIk1hcmdpbiI6eyIkaWQiOiIxMTEiLCJUb3AiOjAsIkxlZnQiOjAsIlJpZ2h0IjowLCJCb3R0b20iOjB9LCJQYWRkaW5nIjp7IiRpZCI6IjExMiIsIlRvcCI6MCwiTGVmdCI6MCwiUmlnaHQiOjAsIkJvdHRvbSI6MH0sIkJhY2tncm91bmQiOnsiJGlkIjoiMTEzIiwiQ29sb3IiOnsiJHJlZiI6IjIwIn19LCJJc1Zpc2libGUiOnRydWUsIldpZHRoIjowLjAsIkhlaWdodCI6MC4wLCJCb3JkZXJTdHlsZSI6bnVsbCwiUGFyZW50U3R5bGUiOm51bGx9LCJEYXRlU3R5bGUiOnsiJGlkIjoiMTE0IiwiRm9udFNldHRpbmdzIjp7IiRpZCI6IjExNSIsIkZvbnRTaXplIjoxMiwiRm9udE5hbWUiOiJDYWxpYnJpIiwiSXNCb2xkIjpmYWxzZSwiSXNJdGFsaWMiOmZhbHNlLCJJc1VuZGVybGluZWQiOmZhbHNlLCJQYXJlbnRTdHlsZSI6bnVsbH0sIkF1dG9TaXplIjowLCJGb3JlZ3JvdW5kIjp7IiRpZCI6IjExNiIsIkNvbG9yIjp7IiRpZCI6IjExNyIsIkEiOjI1NSwiUiI6MjU1LCJHIjoyNTUsIkIiOjI1NX19LCJNYXhXaWR0aCI6MjAwLjAsIk1heEhlaWdodCI6IkluZmluaXR5IiwiU21hcnRGb3JlZ3JvdW5kSXNBY3RpdmUiOmZhbHNlLCJIb3Jpem9udGFsQWxpZ25tZW50IjowLCJWZXJ0aWNhbEFsaWdubWVudCI6MCwiU21hcnRGb3JlZ3JvdW5kIjpudWxsLCJNYXJnaW4iOnsiJGlkIjoiMTE4IiwiVG9wIjowLCJMZWZ0IjowLCJSaWdodCI6MCwiQm90dG9tIjowfSwiUGFkZGluZyI6eyIkaWQiOiIxMTkiLCJUb3AiOjAsIkxlZnQiOjAsIlJpZ2h0IjowLCJCb3R0b20iOjB9LCJCYWNrZ3JvdW5kIjp7IiRpZCI6IjEyMCIsIkNvbG9yIjp7IiRyZWYiOiIyMCJ9fSwiSXNWaXNpYmxlIjp0cnVlLCJXaWR0aCI6MC4wLCJIZWlnaHQiOjAuMCwiQm9yZGVyU3R5bGUiOm51bGwsIlBhcmVudFN0eWxlIjpudWxsfSwiRGF0ZUZvcm1hdCI6eyIkaWQiOiIxMjEiLCJGb3JtYXRTdHJpbmciOiJNL2QiLCJTZXBhcmF0b3IiOiIvIiwiVXNlSW50ZXJuYXRpb25hbERhdGVGb3JtYXQiOmZhbHNlfSwiSXNWaXNpYmxlIjp0cnVlLCJQYXJlbnRTdHlsZSI6bnVsbH0sIlNob3dFbGFwc2VkVGltZUdyYWRpZW50U3R5bGUiOmZhbHNlfSwiU2NhbGUiOnsiJGlkIjoiMTIyIiwiU3RhcnREYXRlIjoiMjAxNS0wNS0xOVQwMDowMDowMFoiLCJFbmREYXRlIjoiMjAxNS0wNy0wM1QyMzo1OTo1OVoiLCJGb3JtYXQiOiJ3IiwiVHlwZSI6MSwiQXV0b0RhdGVSYW5nZSI6dHJ1ZSwiV29ya2luZ0RheXMiOjMxLCJUb2RheU1hcmtlclRleHQiOiJUb2RheSIsIkF1dG9TY2FsZVR5cGUiOmZhbHNlfSwiTWlsZXN0b25lcyI6W3siJGlkIjoiMTIzIiwiRGF0ZSI6IjIwMTUtMDUtMTlUMDA6MDA6MDBaIiwiU3R5bGUiOnsiJGlkIjoiMTI0IiwiU2hhcGUiOjEzLCJDb25uZWN0b3JNYXJnaW4iOnsiJHJlZiI6IjU0In0sIkNvbm5lY3RvclN0eWxlIjp7IiRpZCI6IjEyNSIsIkxpbmVDb2xvciI6eyIkaWQiOiIxMjYiLCIkdHlwZSI6Ik5MUkUuQ29tbW9uLkRvbS5Tb2xpZENvbG9yQnJ1c2gsIE5MUkUuQ29tbW9uIiwiQ29sb3IiOnsiJGlkIjoiMTI3IiwiQSI6MjU1LCJSIjoyNTUsIkciOjE5MiwiQiI6MH19LCJMaW5lV2VpZ2h0IjoxLjAsIkxpbmVUeXBlIjowLCJQYXJlbnRTdHlsZSI6eyIkcmVmIjoiNTUifX0sIklzQmVsb3dUaW1lYmFuZCI6dHJ1ZSwiSGlkZURhdGUiOmZhbHNlLCJTaGFwZVNpemUiOjEsIlNwYWNpbmciOjAuMCwiUGFkZGluZyI6eyIkaWQiOiIxMjgiLCJUb3AiOjAsIkxlZnQiOjAsIlJpZ2h0IjowLCJCb3R0b20iOjB9LCJTaGFwZVN0eWxlIjp7IiRpZCI6IjEyOSIsIk1hcmdpbiI6eyIkcmVmIjoiNjAifSwiUGFkZGluZyI6eyIkcmVmIjoiNjEifSwiQmFja2dyb3VuZCI6eyIkaWQiOiIxMzAiLCJDb2xvciI6eyIkaWQiOiIxMzEiLCJBIjoyNTUsIlIiOjI1NSwiRyI6MTkyLCJCIjowfX0sIklzVmlzaWJsZSI6dHJ1ZSwiV2lkdGgiOjE4LjAsIkhlaWdodCI6MjAuMCwiQm9yZGVyU3R5bGUiOnsiJGlkIjoiMTMyIiwiTGluZUNvbG9yIjp7IiRyZWYiOiI2MyJ9LCJMaW5lV2VpZ2h0IjowLjAsIkxpbmVUeXBlIjowLCJQYXJlbnRTdHlsZSI6eyIkcmVmIjoiNjIifX0sIlBhcmVudFN0eWxlIjp7IiRyZWYiOiI1OSJ9fSwiVGl0bGVTdHlsZSI6eyIkaWQiOiIxMzMiLCJGb250U2V0dGluZ3MiOnsiJGlkIjoiMTM0IiwiRm9udFNpemUiOjExLCJGb250TmFtZSI6IkNhbGlicmkiLCJJc0JvbGQiOnRydWUsIklzSXRhbGljIjpmYWxzZSwiSXNVbmRlcmxpbmVkIjpmYWxzZSwiUGFyZW50U3R5bGUiOnsiJHJlZiI6IjY2In19LCJBdXRvU2l6ZSI6MCwiRm9yZWdyb3VuZCI6eyIkcmVmIjoiNjcifSwiTWF4V2lkdGgiOjU2Ljc1LCJNYXhIZWlnaHQiOiJJbmZpbml0eSIsIlNtYXJ0Rm9yZWdyb3VuZElzQWN0aXZlIjpmYWxzZSwiSG9yaXpvbnRhbEFsaWdubWVudCI6MSwiVmVydGljYWxBbGlnbm1lbnQiOjAsIlNtYXJ0Rm9yZWdyb3VuZCI6bnVsbCwiTWFyZ2luIjp7IiRyZWYiOiI2OSJ9LCJQYWRkaW5nIjp7IiRyZWYiOiI3MCJ9LCJCYWNrZ3JvdW5kIjp7IiRyZWYiOiI3MSJ9LCJJc1Zpc2libGUiOnRydWUsIldpZHRoIjowLjAsIkhlaWdodCI6MC4wLCJCb3JkZXJTdHlsZSI6eyIkaWQiOiIxMzUiLCJMaW5lQ29sb3IiOm51bGwsIkxpbmVXZWlnaHQiOjAuMCwiTGluZVR5cGUiOjAsIlBhcmVudFN0eWxlIjpudWxsfSwiUGFyZW50U3R5bGUiOnsiJHJlZiI6IjY1In19LCJEYXRlU3R5bGUiOnsiJGlkIjoiMTM2IiwiRm9udFNldHRpbmdzIjp7IiRpZCI6IjEzNyIsIkZvbnRTaXplIjoxMCwiRm9udE5hbWUiOiJDYWxpYnJpIiwiSXNCb2xkIjpmYWxzZSwiSXNJdGFsaWMiOmZhbHNlLCJJc1VuZGVybGluZWQiOmZhbHNlLCJQYXJlbnRTdHlsZSI6eyIkcmVmIjoiNzMifX0sIkF1dG9TaXplIjowLCJGb3JlZ3JvdW5kIjp7IiRyZWYiOiI3NCJ9LCJNYXhXaWR0aCI6MjAwLjAsIk1heEhlaWdodCI6IkluZmluaXR5IiwiU21hcnRGb3JlZ3JvdW5kSXNBY3RpdmUiOmZhbHNlLCJIb3Jpem9udGFsQWxpZ25tZW50IjowLCJWZXJ0aWNhbEFsaWdubWVudCI6MCwiU21hcnRGb3JlZ3JvdW5kIjpudWxsLCJNYXJnaW4iOnsiJHJlZiI6Ijc2In0sIlBhZGRpbmciOnsiJHJlZiI6Ijc3In0sIkJhY2tncm91bmQiOnsiJHJlZiI6Ijc4In0sIklzVmlzaWJsZSI6dHJ1ZSwiV2lkdGgiOjAuMCwiSGVpZ2h0IjowLjAsIkJvcmRlclN0eWxlIjp7IiRpZCI6IjEzOCIsIkxpbmVDb2xvciI6bnVsbCwiTGluZVdlaWdodCI6MC4wLCJMaW5lVHlwZSI6MCwiUGFyZW50U3R5bGUiOm51bGx9LCJQYXJlbnRTdHlsZSI6eyIkcmVmIjoiNzIifX0sIkRhdGVGb3JtYXQiOnsiJHJlZiI6Ijc5In0sIklzVmlzaWJsZSI6dHJ1ZSwiUGFyZW50U3R5bGUiOnsiJHJlZiI6IjUzIn19LCJQb3NpdGlvbiI6eyIkaWQiOiIxMzkiLCJSYXRpbyI6MC4xNjI2NDE5NjQwMDU4MzUyOCwiSXNDdXN0b20iOnRydWV9LCJJZCI6ImNlNDliNDYxLWRhZGEtNGI0Yi1hODAxLTZmOTdjNWQ2OTEyMCIsIlRpdGxlIjoiTWlsZXN0b25lIDEiLCJOb3RlIjpudWxsLCJIeXBlcmxpbmsiOm51bGwsIklzQ2hhbmdlZCI6ZmFsc2UsIklzTmV3Ijp0cnVlfSx7IiRpZCI6IjE0MCIsIkRhdGUiOiIyMDE1LTA1LTIzVDAwOjAwOjAwWiIsIlN0eWxlIjp7IiRpZCI6IjE0MSIsIlNoYXBlIjoxLCJDb25uZWN0b3JNYXJnaW4iOnsiJHJlZiI6IjU0In0sIkNvbm5lY3RvclN0eWxlIjp7IiRpZCI6IjE0MiIsIkxpbmVDb2xvciI6eyIkaWQiOiIxNDMiLCIkdHlwZSI6Ik5MUkUuQ29tbW9uLkRvbS5Tb2xpZENvbG9yQnJ1c2gsIE5MUkUuQ29tbW9uIiwiQ29sb3IiOnsiJGlkIjoiMTQ0IiwiQSI6MjU1LCJSIjo5MSwiRyI6MTU1LCJCIjoyMTN9fSwiTGluZVdlaWdodCI6MS4wLCJMaW5lVHlwZSI6MCwiUGFyZW50U3R5bGUiOnsiJHJlZiI6IjU1In19LCJJc0JlbG93VGltZWJhbmQiOnRydWUsIkhpZGVEYXRlIjpmYWxzZSwiU2hhcGVTaXplIjoxLCJTcGFjaW5nIjowLjAsIlBhZGRpbmciOnsiJGlkIjoiMTQ1IiwiVG9wIjowLCJMZWZ0IjowLCJSaWdodCI6MCwiQm90dG9tIjowfSwiU2hhcGVTdHlsZSI6eyIkaWQiOiIxNDYiLCJNYXJnaW4iOnsiJHJlZiI6IjYwIn0sIlBhZGRpbmciOnsiJHJlZiI6IjYxIn0sIkJhY2tncm91bmQiOnsiJGlkIjoiMTQ3IiwiQ29sb3IiOnsiJGlkIjoiMTQ4IiwiQSI6MjU1LCJSIjo5MSwiRyI6MTU1LCJCIjoyMTN9fSwiSXNWaXNpYmxlIjp0cnVlLCJXaWR0aCI6MTguMCwiSGVpZ2h0IjoyMC4wLCJCb3JkZXJTdHlsZSI6eyIkaWQiOiIxNDkiLCJMaW5lQ29sb3IiOnsiJHJlZiI6IjYzIn0sIkxpbmVXZWlnaHQiOjAuMCwiTGluZVR5cGUiOjAsIlBhcmVudFN0eWxlIjp7IiRyZWYiOiI2MiJ9fSwiUGFyZW50U3R5bGUiOnsiJHJlZiI6IjU5In19LCJUaXRsZVN0eWxlIjp7IiRpZCI6IjE1MCIsIkZvbnRTZXR0aW5ncyI6eyIkaWQiOiIxNTEiLCJGb250U2l6ZSI6MTEsIkZvbnROYW1lIjoiQ2FsaWJyaSIsIklzQm9sZCI6dHJ1ZSwiSXNJdGFsaWMiOmZhbHNlLCJJc1VuZGVybGluZWQiOmZhbHNlLCJQYXJlbnRTdHlsZSI6eyIkcmVmIjoiNjYifX0sIkF1dG9TaXplIjowLCJGb3JlZ3JvdW5kIjp7IiRyZWYiOiI2NyJ9LCJNYXhXaWR0aCI6NTYuNzUsIk1heEhlaWdodCI6IkluZmluaXR5IiwiU21hcnRGb3JlZ3JvdW5kSXNBY3RpdmUiOmZhbHNlLCJIb3Jpem9udGFsQWxpZ25tZW50IjoxLCJWZXJ0aWNhbEFsaWdubWVudCI6MCwiU21hcnRGb3JlZ3JvdW5kIjpudWxsLCJNYXJnaW4iOnsiJHJlZiI6IjY5In0sIlBhZGRpbmciOnsiJHJlZiI6IjcwIn0sIkJhY2tncm91bmQiOnsiJHJlZiI6IjcxIn0sIklzVmlzaWJsZSI6dHJ1ZSwiV2lkdGgiOjAuMCwiSGVpZ2h0IjowLjAsIkJvcmRlclN0eWxlIjp7IiRpZCI6IjE1MiIsIkxpbmVDb2xvciI6bnVsbCwiTGluZVdlaWdodCI6MC4wLCJMaW5lVHlwZSI6MCwiUGFyZW50U3R5bGUiOm51bGx9LCJQYXJlbnRTdHlsZSI6eyIkcmVmIjoiNjUifX0sIkRhdGVTdHlsZSI6eyIkaWQiOiIxNTMiLCJGb250U2V0dGluZ3MiOnsiJGlkIjoiMTU0IiwiRm9udFNpemUiOjEwLCJGb250TmFtZSI6IkNhbGlicmkiLCJJc0JvbGQiOmZhbHNlLCJJc0l0YWxpYyI6ZmFsc2UsIklzVW5kZXJsaW5lZCI6ZmFsc2UsIlBhcmVudFN0eWxlIjp7IiRyZWYiOiI3MyJ9fSwiQXV0b1NpemUiOjAsIkZvcmVncm91bmQiOnsiJHJlZiI6Ijc0In0sIk1heFdpZHRoIjoyMDAuMCwiTWF4SGVpZ2h0IjoiSW5maW5pdHkiLCJTbWFydEZvcmVncm91bmRJc0FjdGl2ZSI6ZmFsc2UsIkhvcml6b250YWxBbGlnbm1lbnQiOjAsIlZlcnRpY2FsQWxpZ25tZW50IjowLCJTbWFydEZvcmVncm91bmQiOm51bGwsIk1hcmdpbiI6eyIkcmVmIjoiNzYifSwiUGFkZGluZyI6eyIkcmVmIjoiNzcifSwiQmFja2dyb3VuZCI6eyIkcmVmIjoiNzgifSwiSXNWaXNpYmxlIjp0cnVlLCJXaWR0aCI6MC4wLCJIZWlnaHQiOjAuMCwiQm9yZGVyU3R5bGUiOnsiJGlkIjoiMTU1IiwiTGluZUNvbG9yIjpudWxsLCJMaW5lV2VpZ2h0IjowLjAsIkxpbmVUeXBlIjowLCJQYXJlbnRTdHlsZSI6bnVsbH0sIlBhcmVudFN0eWxlIjp7IiRyZWYiOiI3MiJ9fSwiRGF0ZUZvcm1hdCI6eyIkcmVmIjoiNzkifSwiSXNWaXNpYmxlIjp0cnVlLCJQYXJlbnRTdHlsZSI6eyIkcmVmIjoiNTMifX0sIlBvc2l0aW9uIjp7IiRpZCI6IjE1NiIsIlJhdGlvIjowLjAsIklzQ3VzdG9tIjpmYWxzZX0sIklkIjoiZmY3ZGVjYjYtZTBkYi00ODUxLWFjNzctY2M4OTAyNDQwMDA3IiwiVGl0bGUiOiJNaWxlc3RvbmUgMiIsIk5vdGUiOm51bGwsIkh5cGVybGluayI6bnVsbCwiSXNDaGFuZ2VkIjpmYWxzZSwiSXNOZXciOnRydWV9LHsiJGlkIjoiMTU3IiwiRGF0ZSI6IjIwMTUtMDYtMDNUMDA6MDA6MDBaIiwiU3R5bGUiOnsiJGlkIjoiMTU4IiwiU2hhcGUiOjEsIkNvbm5lY3Rvck1hcmdpbiI6eyIkcmVmIjoiNTQifSwiQ29ubmVjdG9yU3R5bGUiOnsiJGlkIjoiMTU5IiwiTGluZUNvbG9yIjp7IiRpZCI6IjE2MCIsIiR0eXBlIjoiTkxSRS5Db21tb24uRG9tLlNvbGlkQ29sb3JCcnVzaCwgTkxSRS5Db21tb24iLCJDb2xvciI6eyIkaWQiOiIxNjEiLCJBIjoyNTUsIlIiOjIzNywiRyI6MTI1LCJCIjo0OX19LCJMaW5lV2VpZ2h0IjoxLjAsIkxpbmVUeXBlIjowLCJQYXJlbnRTdHlsZSI6eyIkcmVmIjoiNTUifX0sIklzQmVsb3dUaW1lYmFuZCI6dHJ1ZSwiSGlkZURhdGUiOmZhbHNlLCJTaGFwZVNpemUiOjEsIlNwYWNpbmciOjAuMCwiUGFkZGluZyI6eyIkaWQiOiIxNjIiLCJUb3AiOjAsIkxlZnQiOjAsIlJpZ2h0IjowLCJCb3R0b20iOjB9LCJTaGFwZVN0eWxlIjp7IiRpZCI6IjE2MyIsIk1hcmdpbiI6eyIkcmVmIjoiNjAifSwiUGFkZGluZyI6eyIkcmVmIjoiNjEifSwiQmFja2dyb3VuZCI6eyIkaWQiOiIxNjQiLCJDb2xvciI6eyIkaWQiOiIxNjUiLCJBIjoyNTUsIlIiOjIzNywiRyI6MTI1LCJCIjo0OX19LCJJc1Zpc2libGUiOnRydWUsIldpZHRoIjoxOC4wLCJIZWlnaHQiOjIwLjAsIkJvcmRlclN0eWxlIjp7IiRpZCI6IjE2NiIsIkxpbmVDb2xvciI6eyIkcmVmIjoiNjMifSwiTGluZVdlaWdodCI6MC4wLCJMaW5lVHlwZSI6MCwiUGFyZW50U3R5bGUiOnsiJHJlZiI6IjYyIn19LCJQYXJlbnRTdHlsZSI6eyIkcmVmIjoiNTkifX0sIlRpdGxlU3R5bGUiOnsiJGlkIjoiMTY3IiwiRm9udFNldHRpbmdzIjp7IiRpZCI6IjE2OCIsIkZvbnRTaXplIjoxMSwiRm9udE5hbWUiOiJDYWxpYnJpIiwiSXNCb2xkIjp0cnVlLCJJc0l0YWxpYyI6ZmFsc2UsIklzVW5kZXJsaW5lZCI6ZmFsc2UsIlBhcmVudFN0eWxlIjp7IiRyZWYiOiI2NiJ9fSwiQXV0b1NpemUiOjAsIkZvcmVncm91bmQiOnsiJHJlZiI6IjY3In0sIk1heFdpZHRoIjo1Ni43NSwiTWF4SGVpZ2h0IjoiSW5maW5pdHkiLCJTbWFydEZvcmVncm91bmRJc0FjdGl2ZSI6ZmFsc2UsIkhvcml6b250YWxBbGlnbm1lbnQiOjEsIlZlcnRpY2FsQWxpZ25tZW50IjowLCJTbWFydEZvcmVncm91bmQiOm51bGwsIk1hcmdpbiI6eyIkcmVmIjoiNjkifSwiUGFkZGluZyI6eyIkcmVmIjoiNzAifSwiQmFja2dyb3VuZCI6eyIkcmVmIjoiNzEifSwiSXNWaXNpYmxlIjp0cnVlLCJXaWR0aCI6MC4wLCJIZWlnaHQiOjAuMCwiQm9yZGVyU3R5bGUiOnsiJGlkIjoiMTY5IiwiTGluZUNvbG9yIjpudWxsLCJMaW5lV2VpZ2h0IjowLjAsIkxpbmVUeXBlIjowLCJQYXJlbnRTdHlsZSI6bnVsbH0sIlBhcmVudFN0eWxlIjp7IiRyZWYiOiI2NSJ9fSwiRGF0ZVN0eWxlIjp7IiRpZCI6IjE3MCIsIkZvbnRTZXR0aW5ncyI6eyIkaWQiOiIxNzEiLCJGb250U2l6ZSI6MTAsIkZvbnROYW1lIjoiQ2FsaWJyaSIsIklzQm9sZCI6ZmFsc2UsIklzSXRhbGljIjpmYWxzZSwiSXNVbmRlcmxpbmVkIjpmYWxzZSwiUGFyZW50U3R5bGUiOnsiJHJlZiI6IjczIn19LCJBdXRvU2l6ZSI6MCwiRm9yZWdyb3VuZCI6eyIkcmVmIjoiNzQifSwiTWF4V2lkdGgiOjIwMC4wLCJNYXhIZWlnaHQiOiJJbmZpbml0eSIsIlNtYXJ0Rm9yZWdyb3VuZElzQWN0aXZlIjpmYWxzZSwiSG9yaXpvbnRhbEFsaWdubWVudCI6MCwiVmVydGljYWxBbGlnbm1lbnQiOjAsIlNtYXJ0Rm9yZWdyb3VuZCI6bnVsbCwiTWFyZ2luIjp7IiRyZWYiOiI3NiJ9LCJQYWRkaW5nIjp7IiRyZWYiOiI3NyJ9LCJCYWNrZ3JvdW5kIjp7IiRyZWYiOiI3OCJ9LCJJc1Zpc2libGUiOnRydWUsIldpZHRoIjowLjAsIkhlaWdodCI6MC4wLCJCb3JkZXJTdHlsZSI6eyIkaWQiOiIxNzIiLCJMaW5lQ29sb3IiOm51bGwsIkxpbmVXZWlnaHQiOjAuMCwiTGluZVR5cGUiOjAsIlBhcmVudFN0eWxlIjpudWxsfSwiUGFyZW50U3R5bGUiOnsiJHJlZiI6IjcyIn19LCJEYXRlRm9ybWF0Ijp7IiRyZWYiOiI3OSJ9LCJJc1Zpc2libGUiOnRydWUsIlBhcmVudFN0eWxlIjp7IiRyZWYiOiI1MyJ9fSwiUG9zaXRpb24iOnsiJGlkIjoiMTczIiwiUmF0aW8iOjAuMTIwNTQ2NDY4ODUyNDc4OCwiSXNDdXN0b20iOnRydWV9LCJJZCI6Ijk0MzhiODVlLWUxZjUtNDA2MS05ODA3LTMzYmQ0NzQ4OTA5NCIsIlRpdGxlIjoiTWlsZXN0b25lIDMiLCJOb3RlIjpudWxsLCJIeXBlcmxpbmsiOm51bGwsIklzQ2hhbmdlZCI6ZmFsc2UsIklzTmV3Ijp0cnVlfSx7IiRpZCI6IjE3NCIsIkRhdGUiOiIyMDE1LTA2LTE4VDAwOjAwOjAwWiIsIlN0eWxlIjp7IiRpZCI6IjE3NSIsIlNoYXBlIjoxLCJDb25uZWN0b3JNYXJnaW4iOnsiJHJlZiI6IjU0In0sIkNvbm5lY3RvclN0eWxlIjp7IiRpZCI6IjE3NiIsIkxpbmVDb2xvciI6eyIkaWQiOiIxNzciLCIkdHlwZSI6Ik5MUkUuQ29tbW9uLkRvbS5Tb2xpZENvbG9yQnJ1c2gsIE5MUkUuQ29tbW9uIiwiQ29sb3IiOnsiJGlkIjoiMTc4IiwiQSI6MjU1LCJSIjoxNzgsIkciOjE0LCJCIjoxOH19LCJMaW5lV2VpZ2h0IjoxLjAsIkxpbmVUeXBlIjowLCJQYXJlbnRTdHlsZSI6eyIkcmVmIjoiNTUifX0sIklzQmVsb3dUaW1lYmFuZCI6dHJ1ZSwiSGlkZURhdGUiOmZhbHNlLCJTaGFwZVNpemUiOjEsIlNwYWNpbmciOjAuMCwiUGFkZGluZyI6eyIkaWQiOiIxNzkiLCJUb3AiOjAsIkxlZnQiOjAsIlJpZ2h0IjowLCJCb3R0b20iOjB9LCJTaGFwZVN0eWxlIjp7IiRpZCI6IjE4MCIsIk1hcmdpbiI6eyIkcmVmIjoiNjAifSwiUGFkZGluZyI6eyIkcmVmIjoiNjEifSwiQmFja2dyb3VuZCI6eyIkaWQiOiIxODEiLCJDb2xvciI6eyIkaWQiOiIxODIiLCJBIjoyNTUsIlIiOjE3OCwiRyI6MTQsIkIiOjE4fX0sIklzVmlzaWJsZSI6dHJ1ZSwiV2lkdGgiOjE4LjAsIkhlaWdodCI6MjAuMCwiQm9yZGVyU3R5bGUiOnsiJGlkIjoiMTgzIiwiTGluZUNvbG9yIjp7IiRyZWYiOiI2MyJ9LCJMaW5lV2VpZ2h0IjowLjAsIkxpbmVUeXBlIjowLCJQYXJlbnRTdHlsZSI6eyIkcmVmIjoiNjIifX0sIlBhcmVudFN0eWxlIjp7IiRyZWYiOiI1OSJ9fSwiVGl0bGVTdHlsZSI6eyIkaWQiOiIxODQiLCJGb250U2V0dGluZ3MiOnsiJGlkIjoiMTg1IiwiRm9udFNpemUiOjExLCJGb250TmFtZSI6IkNhbGlicmkiLCJJc0JvbGQiOnRydWUsIklzSXRhbGljIjpmYWxzZSwiSXNVbmRlcmxpbmVkIjpmYWxzZSwiUGFyZW50U3R5bGUiOnsiJHJlZiI6IjY2In19LCJBdXRvU2l6ZSI6MCwiRm9yZWdyb3VuZCI6eyIkcmVmIjoiNjcifSwiTWF4V2lkdGgiOjU2Ljc1LCJNYXhIZWlnaHQiOiJJbmZpbml0eSIsIlNtYXJ0Rm9yZWdyb3VuZElzQWN0aXZlIjpmYWxzZSwiSG9yaXpvbnRhbEFsaWdubWVudCI6MSwiVmVydGljYWxBbGlnbm1lbnQiOjAsIlNtYXJ0Rm9yZWdyb3VuZCI6bnVsbCwiTWFyZ2luIjp7IiRyZWYiOiI2OSJ9LCJQYWRkaW5nIjp7IiRyZWYiOiI3MCJ9LCJCYWNrZ3JvdW5kIjp7IiRyZWYiOiI3MSJ9LCJJc1Zpc2libGUiOnRydWUsIldpZHRoIjowLjAsIkhlaWdodCI6MC4wLCJCb3JkZXJTdHlsZSI6eyIkaWQiOiIxODYiLCJMaW5lQ29sb3IiOm51bGwsIkxpbmVXZWlnaHQiOjAuMCwiTGluZVR5cGUiOjAsIlBhcmVudFN0eWxlIjpudWxsfSwiUGFyZW50U3R5bGUiOnsiJHJlZiI6IjY1In19LCJEYXRlU3R5bGUiOnsiJGlkIjoiMTg3IiwiRm9udFNldHRpbmdzIjp7IiRpZCI6IjE4OCIsIkZvbnRTaXplIjoxMCwiRm9udE5hbWUiOiJDYWxpYnJpIiwiSXNCb2xkIjpmYWxzZSwiSXNJdGFsaWMiOmZhbHNlLCJJc1VuZGVybGluZWQiOmZhbHNlLCJQYXJlbnRTdHlsZSI6eyIkcmVmIjoiNzMifX0sIkF1dG9TaXplIjowLCJGb3JlZ3JvdW5kIjp7IiRyZWYiOiI3NCJ9LCJNYXhXaWR0aCI6MjAwLjAsIk1heEhlaWdodCI6IkluZmluaXR5IiwiU21hcnRGb3JlZ3JvdW5kSXNBY3RpdmUiOmZhbHNlLCJIb3Jpem9udGFsQWxpZ25tZW50IjowLCJWZXJ0aWNhbEFsaWdubWVudCI6MCwiU21hcnRGb3JlZ3JvdW5kIjpudWxsLCJNYXJnaW4iOnsiJHJlZiI6Ijc2In0sIlBhZGRpbmciOnsiJHJlZiI6Ijc3In0sIkJhY2tncm91bmQiOnsiJHJlZiI6Ijc4In0sIklzVmlzaWJsZSI6dHJ1ZSwiV2lkdGgiOjAuMCwiSGVpZ2h0IjowLjAsIkJvcmRlclN0eWxlIjp7IiRpZCI6IjE4OSIsIkxpbmVDb2xvciI6bnVsbCwiTGluZVdlaWdodCI6MC4wLCJMaW5lVHlwZSI6MCwiUGFyZW50U3R5bGUiOm51bGx9LCJQYXJlbnRTdHlsZSI6eyIkcmVmIjoiNzIifX0sIkRhdGVGb3JtYXQiOnsiJHJlZiI6Ijc5In0sIklzVmlzaWJsZSI6dHJ1ZSwiUGFyZW50U3R5bGUiOnsiJHJlZiI6IjUzIn19LCJQb3NpdGlvbiI6eyIkaWQiOiIxOTAiLCJSYXRpbyI6MC4wLCJJc0N1c3RvbSI6ZmFsc2V9LCJJZCI6ImQ2NTVmMDg5LTQ3N2ItNDM2Zi1hY2M1LTMwNDgwZWFlODRlNSIsIlRpdGxlIjoiTWlsZXN0b25lIDQiLCJOb3RlIjpudWxsLCJIeXBlcmxpbmsiOm51bGwsIklzQ2hhbmdlZCI6ZmFsc2UsIklzTmV3Ijp0cnVlfSx7IiRpZCI6IjE5MSIsIkRhdGUiOiIyMDE1LTA3LTAzVDAwOjAwOjAwWiIsIlN0eWxlIjp7IiRpZCI6IjE5MiIsIlNoYXBlIjoxNCwiQ29ubmVjdG9yTWFyZ2luIjp7IiRyZWYiOiI1NCJ9LCJDb25uZWN0b3JTdHlsZSI6eyIkaWQiOiIxOTMiLCJMaW5lQ29sb3IiOnsiJGlkIjoiMTk0IiwiJHR5cGUiOiJOTFJFLkNvbW1vbi5Eb20uU29saWRDb2xvckJydXNoLCBOTFJFLkNvbW1vbiIsIkNvbG9yIjp7IiRpZCI6IjE5NSIsIkEiOjI1NSwiUiI6MTEyLCJHIjoxNzMsIkIiOjcxfX0sIkxpbmVXZWlnaHQiOjEuMCwiTGluZVR5cGUiOjAsIlBhcmVudFN0eWxlIjp7IiRyZWYiOiI1NSJ9fSwiSXNCZWxvd1RpbWViYW5kIjp0cnVlLCJIaWRlRGF0ZSI6ZmFsc2UsIlNoYXBlU2l6ZSI6MSwiU3BhY2luZyI6MC4wLCJQYWRkaW5nIjp7IiRpZCI6IjE5NiIsIlRvcCI6MCwiTGVmdCI6MCwiUmlnaHQiOjAsIkJvdHRvbSI6MH0sIlNoYXBlU3R5bGUiOnsiJGlkIjoiMTk3IiwiTWFyZ2luIjp7IiRyZWYiOiI2MCJ9LCJQYWRkaW5nIjp7IiRyZWYiOiI2MSJ9LCJCYWNrZ3JvdW5kIjp7IiRpZCI6IjE5OCIsIkNvbG9yIjp7IiRpZCI6IjE5OSIsIkEiOjI1NSwiUiI6MTEyLCJHIjoxNzMsIkIiOjcxfX0sIklzVmlzaWJsZSI6dHJ1ZSwiV2lkdGgiOjE4LjAsIkhlaWdodCI6MjAuMCwiQm9yZGVyU3R5bGUiOnsiJGlkIjoiMjAwIiwiTGluZUNvbG9yIjp7IiRyZWYiOiI2MyJ9LCJMaW5lV2VpZ2h0IjowLjAsIkxpbmVUeXBlIjowLCJQYXJlbnRTdHlsZSI6eyIkcmVmIjoiNjIifX0sIlBhcmVudFN0eWxlIjp7IiRyZWYiOiI1OSJ9fSwiVGl0bGVTdHlsZSI6eyIkaWQiOiIyMDEiLCJGb250U2V0dGluZ3MiOnsiJGlkIjoiMjAyIiwiRm9udFNpemUiOjExLCJGb250TmFtZSI6IkNhbGlicmkiLCJJc0JvbGQiOnRydWUsIklzSXRhbGljIjpmYWxzZSwiSXNVbmRlcmxpbmVkIjpmYWxzZSwiUGFyZW50U3R5bGUiOnsiJHJlZiI6IjY2In19LCJBdXRvU2l6ZSI6MCwiRm9yZWdyb3VuZCI6eyIkcmVmIjoiNjcifSwiTWF4V2lkdGgiOjU2Ljc1LCJNYXhIZWlnaHQiOiJJbmZpbml0eSIsIlNtYXJ0Rm9yZWdyb3VuZElzQWN0aXZlIjpmYWxzZSwiSG9yaXpvbnRhbEFsaWdubWVudCI6MSwiVmVydGljYWxBbGlnbm1lbnQiOjAsIlNtYXJ0Rm9yZWdyb3VuZCI6bnVsbCwiTWFyZ2luIjp7IiRyZWYiOiI2OSJ9LCJQYWRkaW5nIjp7IiRyZWYiOiI3MCJ9LCJCYWNrZ3JvdW5kIjp7IiRyZWYiOiI3MSJ9LCJJc1Zpc2libGUiOnRydWUsIldpZHRoIjowLjAsIkhlaWdodCI6MC4wLCJCb3JkZXJTdHlsZSI6eyIkaWQiOiIyMDMiLCJMaW5lQ29sb3IiOm51bGwsIkxpbmVXZWlnaHQiOjAuMCwiTGluZVR5cGUiOjAsIlBhcmVudFN0eWxlIjpudWxsfSwiUGFyZW50U3R5bGUiOnsiJHJlZiI6IjY1In19LCJEYXRlU3R5bGUiOnsiJGlkIjoiMjA0IiwiRm9udFNldHRpbmdzIjp7IiRpZCI6IjIwNSIsIkZvbnRTaXplIjoxMCwiRm9udE5hbWUiOiJDYWxpYnJpIiwiSXNCb2xkIjpmYWxzZSwiSXNJdGFsaWMiOmZhbHNlLCJJc1VuZGVybGluZWQiOmZhbHNlLCJQYXJlbnRTdHlsZSI6eyIkcmVmIjoiNzMifX0sIkF1dG9TaXplIjowLCJGb3JlZ3JvdW5kIjp7IiRyZWYiOiI3NCJ9LCJNYXhXaWR0aCI6MjAwLjAsIk1heEhlaWdodCI6IkluZmluaXR5IiwiU21hcnRGb3JlZ3JvdW5kSXNBY3RpdmUiOmZhbHNlLCJIb3Jpem9udGFsQWxpZ25tZW50IjowLCJWZXJ0aWNhbEFsaWdubWVudCI6MCwiU21hcnRGb3JlZ3JvdW5kIjpudWxsLCJNYXJnaW4iOnsiJHJlZiI6Ijc2In0sIlBhZGRpbmciOnsiJHJlZiI6Ijc3In0sIkJhY2tncm91bmQiOnsiJHJlZiI6Ijc4In0sIklzVmlzaWJsZSI6dHJ1ZSwiV2lkdGgiOjAuMCwiSGVpZ2h0IjowLjAsIkJvcmRlclN0eWxlIjp7IiRpZCI6IjIwNiIsIkxpbmVDb2xvciI6bnVsbCwiTGluZVdlaWdodCI6MC4wLCJMaW5lVHlwZSI6MCwiUGFyZW50U3R5bGUiOm51bGx9LCJQYXJlbnRTdHlsZSI6eyIkcmVmIjoiNzIifX0sIkRhdGVGb3JtYXQiOnsiJHJlZiI6Ijc5In0sIklzVmlzaWJsZSI6dHJ1ZSwiUGFyZW50U3R5bGUiOnsiJHJlZiI6IjUzIn19LCJQb3NpdGlvbiI6eyIkaWQiOiIyMDciLCJSYXRpbyI6MC4xMjA1NDY0Njg4NTI0Nzg4LCJJc0N1c3RvbSI6dHJ1ZX0sIklkIjoiMDBiNzk0OTgtMmY0MS00ODdhLWEyMjgtNTg2NGUzMGMwNDQ1IiwiVGl0bGUiOiJNaWxlc3RvbmUgNSIsIk5vdGUiOm51bGwsIkh5cGVybGluayI6bnVsbCwiSXNDaGFuZ2VkIjpmYWxzZSwiSXNOZXciOnRydWV9XSwiVGFza3MiOlt7IiRpZCI6IjIwOCIsIkdyb3VwTmFtZSI6bnVsbCwiU3RhcnREYXRlIjoiMjAxNS0wNS0xOVQwMDowMDowMFoiLCJFbmREYXRlIjoiMjAxNS0wNi0wMlQyMzo1OTo1OVoiLCJQZXJjZW50YWdlQ29tcGxldGUiOjEwMC4wLCJTdHlsZSI6eyIkaWQiOiIyMDkiLCJTaGFwZSI6NiwiU2hhcGVUaGlja25lc3MiOjEsIkR1cmF0aW9uRm9ybWF0IjowLCJJbmNsdWRlTm9uV29ya2luZ0RheXNJbkR1cmF0aW9uIjpmYWxzZSwiUGVyY2VudGFnZUNvbXBsZXRlU3R5bGUiOnsiJGlkIjoiMjEwIiwiRm9udFNldHRpbmdzIjp7IiRpZCI6IjIxMSIsIkZvbnRTaXplIjoxMCwiRm9udE5hbWUiOiJDYWxpYnJpIiwiSXNCb2xkIjpmYWxzZSwiSXNJdGFsaWMiOmZhbHNlLCJJc1VuZGVybGluZWQiOmZhbHNlLCJQYXJlbnRTdHlsZSI6eyIkcmVmIjoiODIifX0sIkF1dG9TaXplIjowLCJGb3JlZ3JvdW5kIjp7IiRpZCI6IjIxMiIsIkNvbG9yIjp7IiRpZCI6IjIxMyIsIkEiOjI1NSwiUiI6MjM3LCJHIjoxMjUsIkIiOjQ5fX0sIk1heFdpZHRoIjoyMDAuMCwiTWF4SGVpZ2h0IjoiSW5maW5pdHkiLCJTbWFydEZvcmVncm91bmRJc0FjdGl2ZSI6ZmFsc2UsIkhvcml6b250YWxBbGlnbm1lbnQiOjAsIlZlcnRpY2FsQWxpZ25tZW50IjowLCJTbWFydEZvcmVncm91bmQiOm51bGwsIk1hcmdpbiI6eyIkcmVmIjoiODUifSwiUGFkZGluZyI6eyIkcmVmIjoiODYifSwiQmFja2dyb3VuZCI6eyIkcmVmIjoiODcifSwiSXNWaXNpYmxlIjp0cnVlLCJXaWR0aCI6MC4wLCJIZWlnaHQiOjAuMCwiQm9yZGVyU3R5bGUiOnsiJGlkIjoiMjE0IiwiTGluZUNvbG9yIjpudWxsLCJMaW5lV2VpZ2h0IjowLjAsIkxpbmVUeXBlIjowLCJQYXJlbnRTdHlsZSI6bnVsbH0sIlBhcmVudFN0eWxlIjp7IiRyZWYiOiI4MSJ9fSwiRHVyYXRpb25TdHlsZSI6eyIkaWQiOiIyMTUiLCJGb250U2V0dGluZ3MiOnsiJGlkIjoiMjE2IiwiRm9udFNpemUiOjEwLCJGb250TmFtZSI6IkNhbGlicmkiLCJJc0JvbGQiOmZhbHNlLCJJc0l0YWxpYyI6ZmFsc2UsIklzVW5kZXJsaW5lZCI6ZmFsc2UsIlBhcmVudFN0eWxlIjp7IiRyZWYiOiI4OSJ9fSwiQXV0b1NpemUiOjAsIkZvcmVncm91bmQiOnsiJHJlZiI6IjkwIn0sIk1heFdpZHRoIjoyMDAuMCwiTWF4SGVpZ2h0IjoiSW5maW5pdHkiLCJTbWFydEZvcmVncm91bmRJc0FjdGl2ZSI6ZmFsc2UsIkhvcml6b250YWxBbGlnbm1lbnQiOjAsIlZlcnRpY2FsQWxpZ25tZW50IjowLCJTbWFydEZvcmVncm91bmQiOm51bGwsIk1hcmdpbiI6eyIkcmVmIjoiOTIifSwiUGFkZGluZyI6eyIkcmVmIjoiOTMifSwiQmFja2dyb3VuZCI6eyIkcmVmIjoiOTQifSwiSXNWaXNpYmxlIjp0cnVlLCJXaWR0aCI6MC4wLCJIZWlnaHQiOjAuMCwiQm9yZGVyU3R5bGUiOnsiJGlkIjoiMjE3IiwiTGluZUNvbG9yIjpudWxsLCJMaW5lV2VpZ2h0IjowLjAsIkxpbmVUeXBlIjowLCJQYXJlbnRTdHlsZSI6bnVsbH0sIlBhcmVudFN0eWxlIjp7IiRyZWYiOiI4OCJ9fSwiSG9yaXpvbnRhbENvbm5lY3RvclN0eWxlIjp7IiRpZCI6IjIxOCIsIkxpbmVDb2xvciI6eyIkcmVmIjoiOTYifSwiTGluZVdlaWdodCI6MC4wLCJMaW5lVHlwZSI6MCwiUGFyZW50U3R5bGUiOnsiJHJlZiI6Ijk1In19LCJWZXJ0aWNhbENvbm5lY3RvclN0eWxlIjp7IiRpZCI6IjIxOSIsIkxpbmVDb2xvciI6eyIkaWQiOiIyMjAiLCIkdHlwZSI6Ik5MUkUuQ29tbW9uLkRvbS5Tb2xpZENvbG9yQnJ1c2gsIE5MUkUuQ29tbW9uIiwiQ29sb3IiOnsiJGlkIjoiMjIxIiwiQSI6MjU1LCJSIjoxMTIsIkciOjE3MywiQiI6NzF9fSwiTGluZVdlaWdodCI6MS4wLCJMaW5lVHlwZSI6MCwiUGFyZW50U3R5bGUiOnsiJHJlZiI6Ijk4In19LCJNYXJnaW4iOm51bGwsIlN0YXJ0RGF0ZVBvc2l0aW9uIjo0LCJFbmREYXRlUG9zaXRpb24iOjQsIlRpdGxlUG9zaXRpb24iOjMsIkR1cmF0aW9uUG9zaXRpb24iOjYsIlBlcmNlbnRhZ2VDb21wbGV0ZWRQb3NpdGlvbiI6NiwiU3BhY2luZyI6NSwiSXNCZWxvd1RpbWViYW5kIjpmYWxzZSwiUGVyY2VudGFnZUNvbXBsZXRlU2hhcGVPcGFjaXR5IjozNSwiU2hhcGVTdHlsZSI6eyIkaWQiOiIyMjIiLCJNYXJnaW4iOnsiJHJlZiI6IjEwMiJ9LCJQYWRkaW5nIjp7IiRpZCI6IjIyMyIsIlRvcCI6MywiTGVmdCI6MCwiUmlnaHQiOjAsIkJvdHRvbSI6NH0sIkJhY2tncm91bmQiOnsiJGlkIjoiMjI0IiwiQ29sb3IiOnsiJGlkIjoiMjI1IiwiQSI6MjU1LCJSIjoxNTAsIkciOjIxNCwiQiI6NjZ9fSwiSXNWaXNpYmxlIjp0cnVlLCJXaWR0aCI6MC4wLCJIZWlnaHQiOjE2LjAsIkJvcmRlclN0eWxlIjp7IiRpZCI6IjIyNiIsIkxpbmVDb2xvciI6eyIkaWQiOiIyMjciLCIkdHlwZSI6Ik5MUkUuQ29tbW9uLkRvbS5Tb2xpZENvbG9yQnJ1c2gsIE5MUkUuQ29tbW9uIiwiQ29sb3IiOnsiJGlkIjoiMjI4IiwiQSI6MjU1LCJSIjoyNTUsIkciOjAsIkIiOjB9fSwiTGluZVdlaWdodCI6MC4wLCJMaW5lVHlwZSI6MCwiUGFyZW50U3R5bGUiOm51bGx9LCJQYXJlbnRTdHlsZSI6eyIkcmVmIjoiMTAxIn19LCJUaXRsZVN0eWxlIjp7IiRpZCI6IjIyOSIsIkZvbnRTZXR0aW5ncyI6eyIkaWQiOiIyMzAiLCJGb250U2l6ZSI6MTEsIkZvbnROYW1lIjoiQ2FsaWJyaSIsIklzQm9sZCI6dHJ1ZSwiSXNJdGFsaWMiOmZhbHNlLCJJc1VuZGVybGluZWQiOmZhbHNlLCJQYXJlbnRTdHlsZSI6eyIkcmVmIjoiMTA4In19LCJBdXRvU2l6ZSI6MCwiRm9yZWdyb3VuZCI6eyIkaWQiOiIyMzEiLCJDb2xvciI6eyIkaWQiOiIyMzIiLCJBIjoyNTUsIlIiOjAsIkciOjAsIkIiOjB9fSwiTWF4V2lkdGgiOjQ4LjIxNjMwMDk2NDM1NTQ2OSwiTWF4SGVpZ2h0IjoiSW5maW5pdHkiLCJTbWFydEZvcmVncm91bmRJc0FjdGl2ZSI6ZmFsc2UsIkhvcml6b250YWxBbGlnbm1lbnQiOjIsIlZlcnRpY2FsQWxpZ25tZW50IjowLCJTbWFydEZvcmVncm91bmQiOm51bGwsIk1hcmdpbiI6eyIkcmVmIjoiMTExIn0sIlBhZGRpbmciOnsiJHJlZiI6IjExMiJ9LCJCYWNrZ3JvdW5kIjp7IiRyZWYiOiIxMTMifSwiSXNWaXNpYmxlIjp0cnVlLCJXaWR0aCI6MC4wLCJIZWlnaHQiOjAuMCwiQm9yZGVyU3R5bGUiOnsiJGlkIjoiMjMzIiwiTGluZUNvbG9yIjpudWxsLCJMaW5lV2VpZ2h0IjowLjAsIkxpbmVUeXBlIjowLCJQYXJlbnRTdHlsZSI6bnVsbH0sIlBhcmVudFN0eWxlIjp7IiRyZWYiOiIxMDcifX0sIkRhdGVTdHlsZSI6eyIkaWQiOiIyMzQiLCJGb250U2V0dGluZ3MiOnsiJGlkIjoiMjM1IiwiRm9udFNpemUiOjEwLCJGb250TmFtZSI6IkNhbGlicmkiLCJJc0JvbGQiOnRydWUsIklzSXRhbGljIjpmYWxzZSwiSXNVbmRlcmxpbmVkIjpmYWxzZSwiUGFyZW50U3R5bGUiOnsiJHJlZiI6IjExNSJ9fSwiQXV0b1NpemUiOjAsIkZvcmVncm91bmQiOnsiJGlkIjoiMjM2IiwiQ29sb3IiOnsiJGlkIjoiMjM3IiwiQSI6MjU1LCJSIjoxMTIsIkciOjE3MywiQiI6NzF9fSwiTWF4V2lkdGgiOjIwMC4wLCJNYXhIZWlnaHQiOiJJbmZpbml0eSIsIlNtYXJ0Rm9yZWdyb3VuZElzQWN0aXZlIjpmYWxzZSwiSG9yaXpvbnRhbEFsaWdubWVudCI6MCwiVmVydGljYWxBbGlnbm1lbnQiOjAsIlNtYXJ0Rm9yZWdyb3VuZCI6bnVsbCwiTWFyZ2luIjp7IiRyZWYiOiIxMTgifSwiUGFkZGluZyI6eyIkcmVmIjoiMTE5In0sIkJhY2tncm91bmQiOnsiJHJlZiI6IjEyMCJ9LCJJc1Zpc2libGUiOnRydWUsIldpZHRoIjowLjAsIkhlaWdodCI6MC4wLCJCb3JkZXJTdHlsZSI6eyIkaWQiOiIyMzgiLCJMaW5lQ29sb3IiOm51bGwsIkxpbmVXZWlnaHQiOjAuMCwiTGluZVR5cGUiOjAsIlBhcmVudFN0eWxlIjpudWxsfSwiUGFyZW50U3R5bGUiOnsiJHJlZiI6IjExNCJ9fSwiRGF0ZUZvcm1hdCI6eyIkaWQiOiIyMzkiLCJGb3JtYXRTdHJpbmciOiJNTU0gZCIsIlNlcGFyYXRvciI6Ii8iLCJVc2VJbnRlcm5hdGlvbmFsRGF0ZUZvcm1hdCI6ZmFsc2V9LCJJc1Zpc2libGUiOnRydWUsIlBhcmVudFN0eWxlIjp7IiRyZWYiOiI4MCJ9fSwiSW5kZXgiOjEsIklkIjoiMjUwOGVmYTItOGZmMy00OWRhLThiYzYtODM3YjBjMTJmM2YyIiwiVGl0bGUiOiJTRUNUSU9OIDEiLCJOb3RlIjpudWxsLCJIeXBlcmxpbmsiOm51bGwsIklzQ2hhbmdlZCI6ZmFsc2UsIklzTmV3Ijp0cnVlfSx7IiRpZCI6IjI0MCIsIkdyb3VwTmFtZSI6bnVsbCwiU3RhcnREYXRlIjoiMjAxNS0wNS0xOVQwMDowMDowMFoiLCJFbmREYXRlIjoiMjAxNS0wNS0yM1QyMzo1OTo1OVoiLCJQZXJjZW50YWdlQ29tcGxldGUiOm51bGwsIlN0eWxlIjp7IiRpZCI6IjI0MSIsIlNoYXBlIjozLCJTaGFwZVRoaWNrbmVzcyI6MCwiRHVyYXRpb25Gb3JtYXQiOjAsIkluY2x1ZGVOb25Xb3JraW5nRGF5c0luRHVyYXRpb24iOmZhbHNlLCJQZXJjZW50YWdlQ29tcGxldGVTdHlsZSI6eyIkaWQiOiIyNDIiLCJGb250U2V0dGluZ3MiOnsiJGlkIjoiMjQzIiwiRm9udFNpemUiOjEwLCJGb250TmFtZSI6IkNhbGlicmkiLCJJc0JvbGQiOmZhbHNlLCJJc0l0YWxpYyI6ZmFsc2UsIklzVW5kZXJsaW5lZCI6ZmFsc2UsIlBhcmVudFN0eWxlIjp7IiRyZWYiOiI4MiJ9fSwiQXV0b1NpemUiOjAsIkZvcmVncm91bmQiOnsiJHJlZiI6IjgzIn0sIk1heFdpZHRoIjoyMDAuMCwiTWF4SGVpZ2h0IjoiSW5maW5pdHkiLCJTbWFydEZvcmVncm91bmRJc0FjdGl2ZSI6ZmFsc2UsIkhvcml6b250YWxBbGlnbm1lbnQiOjAsIlZlcnRpY2FsQWxpZ25tZW50IjowLCJTbWFydEZvcmVncm91bmQiOm51bGwsIk1hcmdpbiI6eyIkcmVmIjoiODUifSwiUGFkZGluZyI6eyIkcmVmIjoiODYifSwiQmFja2dyb3VuZCI6eyIkcmVmIjoiODcifSwiSXNWaXNpYmxlIjp0cnVlLCJXaWR0aCI6MC4wLCJIZWlnaHQiOjAuMCwiQm9yZGVyU3R5bGUiOnsiJGlkIjoiMjQ0IiwiTGluZUNvbG9yIjpudWxsLCJMaW5lV2VpZ2h0IjowLjAsIkxpbmVUeXBlIjowLCJQYXJlbnRTdHlsZSI6bnVsbH0sIlBhcmVudFN0eWxlIjp7IiRyZWYiOiI4MSJ9fSwiRHVyYXRpb25TdHlsZSI6eyIkaWQiOiIyNDUiLCJGb250U2V0dGluZ3MiOnsiJGlkIjoiMjQ2IiwiRm9udFNpemUiOjEwLCJGb250TmFtZSI6IkNhbGlicmkiLCJJc0JvbGQiOmZhbHNlLCJJc0l0YWxpYyI6ZmFsc2UsIklzVW5kZXJsaW5lZCI6ZmFsc2UsIlBhcmVudFN0eWxlIjp7IiRyZWYiOiI4OSJ9fSwiQXV0b1NpemUiOjAsIkZvcmVncm91bmQiOnsiJHJlZiI6IjkwIn0sIk1heFdpZHRoIjoyMDAuMCwiTWF4SGVpZ2h0IjoiSW5maW5pdHkiLCJTbWFydEZvcmVncm91bmRJc0FjdGl2ZSI6ZmFsc2UsIkhvcml6b250YWxBbGlnbm1lbnQiOjAsIlZlcnRpY2FsQWxpZ25tZW50IjowLCJTbWFydEZvcmVncm91bmQiOm51bGwsIk1hcmdpbiI6eyIkcmVmIjoiOTIifSwiUGFkZGluZyI6eyIkcmVmIjoiOTMifSwiQmFja2dyb3VuZCI6eyIkcmVmIjoiOTQifSwiSXNWaXNpYmxlIjp0cnVlLCJXaWR0aCI6MC4wLCJIZWlnaHQiOjAuMCwiQm9yZGVyU3R5bGUiOnsiJGlkIjoiMjQ3IiwiTGluZUNvbG9yIjpudWxsLCJMaW5lV2VpZ2h0IjowLjAsIkxpbmVUeXBlIjowLCJQYXJlbnRTdHlsZSI6bnVsbH0sIlBhcmVudFN0eWxlIjp7IiRyZWYiOiI4OCJ9fSwiSG9yaXpvbnRhbENvbm5lY3RvclN0eWxlIjp7IiRpZCI6IjI0OCIsIkxpbmVDb2xvciI6eyIkcmVmIjoiOTYifSwiTGluZVdlaWdodCI6MC4wLCJMaW5lVHlwZSI6MCwiUGFyZW50U3R5bGUiOnsiJHJlZiI6Ijk1In19LCJWZXJ0aWNhbENvbm5lY3RvclN0eWxlIjp7IiRpZCI6IjI0OSIsIkxpbmVDb2xvciI6eyIkcmVmIjoiOTkifSwiTGluZVdlaWdodCI6MC4wLCJMaW5lVHlwZSI6MCwiUGFyZW50U3R5bGUiOnsiJHJlZiI6Ijk4In19LCJNYXJnaW4iOm51bGwsIlN0YXJ0RGF0ZVBvc2l0aW9uIjo0LCJFbmREYXRlUG9zaXRpb24iOjQsIlRpdGxlUG9zaXRpb24iOjMsIkR1cmF0aW9uUG9zaXRpb24iOjYsIlBlcmNlbnRhZ2VDb21wbGV0ZWRQb3NpdGlvbiI6NiwiU3BhY2luZyI6NSwiSXNCZWxvd1RpbWViYW5kIjpmYWxzZSwiUGVyY2VudGFnZUNvbXBsZXRlU2hhcGVPcGFjaXR5IjozNSwiU2hhcGVTdHlsZSI6eyIkaWQiOiIyNTAiLCJNYXJnaW4iOnsiJHJlZiI6IjEwMiJ9LCJQYWRkaW5nIjp7IiRpZCI6IjI1MSIsIlRvcCI6MCwiTGVmdCI6MCwiUmlnaHQiOjIsIkJvdHRvbSI6MH0sIkJhY2tncm91bmQiOnsiJGlkIjoiMjUyIiwiQ29sb3IiOnsiJGlkIjoiMjUzIiwiQSI6MjU1LCJSIjo5MSwiRyI6MTU1LCJCIjoyMTN9fSwiSXNWaXNpYmxlIjp0cnVlLCJXaWR0aCI6MC4wLCJIZWlnaHQiOjEwLjAsIkJvcmRlclN0eWxlIjp7IiRpZCI6IjI1NCIsIkxpbmVDb2xvciI6eyIkaWQiOiIyNTUiLCIkdHlwZSI6Ik5MUkUuQ29tbW9uLkRvbS5Tb2xpZENvbG9yQnJ1c2gsIE5MUkUuQ29tbW9uIiwiQ29sb3IiOnsiJGlkIjoiMjU2IiwiQSI6MjU1LCJSIjoyNTUsIkciOjAsIkIiOjB9fSwiTGluZVdlaWdodCI6MC4wLCJMaW5lVHlwZSI6MCwiUGFyZW50U3R5bGUiOm51bGx9LCJQYXJlbnRTdHlsZSI6eyIkcmVmIjoiMTAxIn19LCJUaXRsZVN0eWxlIjp7IiRpZCI6IjI1NyIsIkZvbnRTZXR0aW5ncyI6eyIkaWQiOiIyNTgiLCJGb250U2l6ZSI6MTEsIkZvbnROYW1lIjoiQ2FsaWJyaSIsIklzQm9sZCI6ZmFsc2UsIklzSXRhbGljIjpmYWxzZSwiSXNVbmRlcmxpbmVkIjpmYWxzZSwiUGFyZW50U3R5bGUiOnsiJHJlZiI6IjEwOCJ9fSwiQXV0b1NpemUiOjAsIkZvcmVncm91bmQiOnsiJHJlZiI6IjEwOSJ9LCJNYXhXaWR0aCI6MzkuNjMzMzA4NDEwNjQ0NTMxLCJNYXhIZWlnaHQiOiJJbmZpbml0eSIsIlNtYXJ0Rm9yZWdyb3VuZElzQWN0aXZlIjpmYWxzZSwiSG9yaXpvbnRhbEFsaWdubWVudCI6MiwiVmVydGljYWxBbGlnbm1lbnQiOjAsIlNtYXJ0Rm9yZWdyb3VuZCI6bnVsbCwiTWFyZ2luIjp7IiRyZWYiOiIxMTEifSwiUGFkZGluZyI6eyIkcmVmIjoiMTEyIn0sIkJhY2tncm91bmQiOnsiJHJlZiI6IjExMyJ9LCJJc1Zpc2libGUiOnRydWUsIldpZHRoIjowLjAsIkhlaWdodCI6MC4wLCJCb3JkZXJTdHlsZSI6eyIkaWQiOiIyNTkiLCJMaW5lQ29sb3IiOm51bGwsIkxpbmVXZWlnaHQiOjAuMCwiTGluZVR5cGUiOjAsIlBhcmVudFN0eWxlIjpudWxsfSwiUGFyZW50U3R5bGUiOnsiJHJlZiI6IjEwNyJ9fSwiRGF0ZVN0eWxlIjp7IiRpZCI6IjI2MCIsIkZvbnRTZXR0aW5ncyI6eyIkaWQiOiIyNjEiLCJGb250U2l6ZSI6OCwiRm9udE5hbWUiOiJDYWxpYnJpIiwiSXNCb2xkIjpmYWxzZSwiSXNJdGFsaWMiOmZhbHNlLCJJc1VuZGVybGluZWQiOmZhbHNlLCJQYXJlbnRTdHlsZSI6eyIkcmVmIjoiMTE1In19LCJBdXRvU2l6ZSI6MCwiRm9yZWdyb3VuZCI6eyIkaWQiOiIyNjIiLCJDb2xvciI6eyIkaWQiOiIyNjMiLCJBIjoyNTUsIlIiOjE5MSwiRyI6MTkxLCJCIjoxOTF9fSwiTWF4V2lkdGgiOjIwMC4wLCJNYXhIZWlnaHQiOiJJbmZpbml0eSIsIlNtYXJ0Rm9yZWdyb3VuZElzQWN0aXZlIjpmYWxzZSwiSG9yaXpvbnRhbEFsaWdubWVudCI6MCwiVmVydGljYWxBbGlnbm1lbnQiOjAsIlNtYXJ0Rm9yZWdyb3VuZCI6bnVsbCwiTWFyZ2luIjp7IiRyZWYiOiIxMTgifSwiUGFkZGluZyI6eyIkcmVmIjoiMTE5In0sIkJhY2tncm91bmQiOnsiJHJlZiI6IjEyMCJ9LCJJc1Zpc2libGUiOnRydWUsIldpZHRoIjowLjAsIkhlaWdodCI6MC4wLCJCb3JkZXJTdHlsZSI6eyIkaWQiOiIyNjQiLCJMaW5lQ29sb3IiOm51bGwsIkxpbmVXZWlnaHQiOjAuMCwiTGluZVR5cGUiOjAsIlBhcmVudFN0eWxlIjpudWxsfSwiUGFyZW50U3R5bGUiOnsiJHJlZiI6IjExNCJ9fSwiRGF0ZUZvcm1hdCI6eyIkaWQiOiIyNjUiLCJGb3JtYXRTdHJpbmciOiJNL2QiLCJTZXBhcmF0b3IiOiIvIiwiVXNlSW50ZXJuYXRpb25hbERhdGVGb3JtYXQiOmZhbHNlfSwiSXNWaXNpYmxlIjp0cnVlLCJQYXJlbnRTdHlsZSI6eyIkcmVmIjoiODAifX0sIkluZGV4IjoyLCJJZCI6IjkxMTYyNzhlLTVjMjktNDZhMC04NWRiLTU3NzZkYTMyMmYzZiIsIlRpdGxlIjoiU3ViLXRhc2siLCJOb3RlIjpudWxsLCJIeXBlcmxpbmsiOm51bGwsIklzQ2hhbmdlZCI6ZmFsc2UsIklzTmV3Ijp0cnVlfSx7IiRpZCI6IjI2NiIsIkdyb3VwTmFtZSI6bnVsbCwiU3RhcnREYXRlIjoiMjAxNS0wNS0yNlQwMDowMDowMFoiLCJFbmREYXRlIjoiMjAxNS0wNS0yOFQyMzo1OTo1OVoiLCJQZXJjZW50YWdlQ29tcGxldGUiOm51bGwsIlN0eWxlIjp7IiRpZCI6IjI2NyIsIlNoYXBlIjozLCJTaGFwZVRoaWNrbmVzcyI6MCwiRHVyYXRpb25Gb3JtYXQiOjAsIkluY2x1ZGVOb25Xb3JraW5nRGF5c0luRHVyYXRpb24iOmZhbHNlLCJQZXJjZW50YWdlQ29tcGxldGVTdHlsZSI6eyIkaWQiOiIyNjgiLCJGb250U2V0dGluZ3MiOnsiJGlkIjoiMjY5IiwiRm9udFNpemUiOjEwLCJGb250TmFtZSI6IkNhbGlicmkiLCJJc0JvbGQiOmZhbHNlLCJJc0l0YWxpYyI6ZmFsc2UsIklzVW5kZXJsaW5lZCI6ZmFsc2UsIlBhcmVudFN0eWxlIjp7IiRyZWYiOiI4MiJ9fSwiQXV0b1NpemUiOjAsIkZvcmVncm91bmQiOnsiJHJlZiI6IjgzIn0sIk1heFdpZHRoIjoyMDAuMCwiTWF4SGVpZ2h0IjoiSW5maW5pdHkiLCJTbWFydEZvcmVncm91bmRJc0FjdGl2ZSI6ZmFsc2UsIkhvcml6b250YWxBbGlnbm1lbnQiOjAsIlZlcnRpY2FsQWxpZ25tZW50IjowLCJTbWFydEZvcmVncm91bmQiOm51bGwsIk1hcmdpbiI6eyIkcmVmIjoiODUifSwiUGFkZGluZyI6eyIkcmVmIjoiODYifSwiQmFja2dyb3VuZCI6eyIkcmVmIjoiODcifSwiSXNWaXNpYmxlIjp0cnVlLCJXaWR0aCI6MC4wLCJIZWlnaHQiOjAuMCwiQm9yZGVyU3R5bGUiOnsiJGlkIjoiMjcwIiwiTGluZUNvbG9yIjpudWxsLCJMaW5lV2VpZ2h0IjowLjAsIkxpbmVUeXBlIjowLCJQYXJlbnRTdHlsZSI6bnVsbH0sIlBhcmVudFN0eWxlIjp7IiRyZWYiOiI4MSJ9fSwiRHVyYXRpb25TdHlsZSI6eyIkaWQiOiIyNzEiLCJGb250U2V0dGluZ3MiOnsiJGlkIjoiMjcyIiwiRm9udFNpemUiOjEwLCJGb250TmFtZSI6IkNhbGlicmkiLCJJc0JvbGQiOmZhbHNlLCJJc0l0YWxpYyI6ZmFsc2UsIklzVW5kZXJsaW5lZCI6ZmFsc2UsIlBhcmVudFN0eWxlIjp7IiRyZWYiOiI4OSJ9fSwiQXV0b1NpemUiOjAsIkZvcmVncm91bmQiOnsiJHJlZiI6IjkwIn0sIk1heFdpZHRoIjoyMDAuMCwiTWF4SGVpZ2h0IjoiSW5maW5pdHkiLCJTbWFydEZvcmVncm91bmRJc0FjdGl2ZSI6ZmFsc2UsIkhvcml6b250YWxBbGlnbm1lbnQiOjAsIlZlcnRpY2FsQWxpZ25tZW50IjowLCJTbWFydEZvcmVncm91bmQiOm51bGwsIk1hcmdpbiI6eyIkcmVmIjoiOTIifSwiUGFkZGluZyI6eyIkcmVmIjoiOTMifSwiQmFja2dyb3VuZCI6eyIkcmVmIjoiOTQifSwiSXNWaXNpYmxlIjp0cnVlLCJXaWR0aCI6MC4wLCJIZWlnaHQiOjAuMCwiQm9yZGVyU3R5bGUiOnsiJGlkIjoiMjczIiwiTGluZUNvbG9yIjpudWxsLCJMaW5lV2VpZ2h0IjowLjAsIkxpbmVUeXBlIjowLCJQYXJlbnRTdHlsZSI6bnVsbH0sIlBhcmVudFN0eWxlIjp7IiRyZWYiOiI4OCJ9fSwiSG9yaXpvbnRhbENvbm5lY3RvclN0eWxlIjp7IiRpZCI6IjI3NCIsIkxpbmVDb2xvciI6eyIkcmVmIjoiOTYifSwiTGluZVdlaWdodCI6MC4wLCJMaW5lVHlwZSI6MCwiUGFyZW50U3R5bGUiOnsiJHJlZiI6Ijk1In19LCJWZXJ0aWNhbENvbm5lY3RvclN0eWxlIjp7IiRpZCI6IjI3NSIsIkxpbmVDb2xvciI6eyIkcmVmIjoiOTkifSwiTGluZVdlaWdodCI6MC4wLCJMaW5lVHlwZSI6MCwiUGFyZW50U3R5bGUiOnsiJHJlZiI6Ijk4In19LCJNYXJnaW4iOm51bGwsIlN0YXJ0RGF0ZVBvc2l0aW9uIjo0LCJFbmREYXRlUG9zaXRpb24iOjQsIlRpdGxlUG9zaXRpb24iOjMsIkR1cmF0aW9uUG9zaXRpb24iOjYsIlBlcmNlbnRhZ2VDb21wbGV0ZWRQb3NpdGlvbiI6NiwiU3BhY2luZyI6NSwiSXNCZWxvd1RpbWViYW5kIjpmYWxzZSwiUGVyY2VudGFnZUNvbXBsZXRlU2hhcGVPcGFjaXR5IjozNSwiU2hhcGVTdHlsZSI6eyIkaWQiOiIyNzYiLCJNYXJnaW4iOnsiJHJlZiI6IjEwMiJ9LCJQYWRkaW5nIjp7IiRpZCI6IjI3NyIsIlRvcCI6MCwiTGVmdCI6MCwiUmlnaHQiOjIsIkJvdHRvbSI6MH0sIkJhY2tncm91bmQiOnsiJGlkIjoiMjc4IiwiQ29sb3IiOnsiJGlkIjoiMjc5IiwiQSI6MjU1LCJSIjoxOTcsIkciOjkwLCJCIjoxN319LCJJc1Zpc2libGUiOnRydWUsIldpZHRoIjowLjAsIkhlaWdodCI6MTAuMCwiQm9yZGVyU3R5bGUiOnsiJGlkIjoiMjgwIiwiTGluZUNvbG9yIjp7IiRpZCI6IjI4MSIsIiR0eXBlIjoiTkxSRS5Db21tb24uRG9tLlNvbGlkQ29sb3JCcnVzaCwgTkxSRS5Db21tb24iLCJDb2xvciI6eyIkaWQiOiIyODIiLCJBIjoyNTUsIlIiOjI1NSwiRyI6MCwiQiI6MH19LCJMaW5lV2VpZ2h0IjowLjAsIkxpbmVUeXBlIjowLCJQYXJlbnRTdHlsZSI6bnVsbH0sIlBhcmVudFN0eWxlIjp7IiRyZWYiOiIxMDEifX0sIlRpdGxlU3R5bGUiOnsiJGlkIjoiMjgzIiwiRm9udFNldHRpbmdzIjp7IiRpZCI6IjI4NCIsIkZvbnRTaXplIjoxMSwiRm9udE5hbWUiOiJDYWxpYnJpIiwiSXNCb2xkIjpmYWxzZSwiSXNJdGFsaWMiOmZhbHNlLCJJc1VuZGVybGluZWQiOmZhbHNlLCJQYXJlbnRTdHlsZSI6eyIkcmVmIjoiMTA4In19LCJBdXRvU2l6ZSI6MCwiRm9yZWdyb3VuZCI6eyIkcmVmIjoiMTA5In0sIk1heFdpZHRoIjo0Ny44Mzc3MTUxNDg5MjU3ODEsIk1heEhlaWdodCI6IkluZmluaXR5IiwiU21hcnRGb3JlZ3JvdW5kSXNBY3RpdmUiOmZhbHNlLCJIb3Jpem9udGFsQWxpZ25tZW50IjoyLCJWZXJ0aWNhbEFsaWdubWVudCI6MCwiU21hcnRGb3JlZ3JvdW5kIjpudWxsLCJNYXJnaW4iOnsiJHJlZiI6IjExMSJ9LCJQYWRkaW5nIjp7IiRyZWYiOiIxMTIifSwiQmFja2dyb3VuZCI6eyIkcmVmIjoiMTEzIn0sIklzVmlzaWJsZSI6dHJ1ZSwiV2lkdGgiOjAuMCwiSGVpZ2h0IjowLjAsIkJvcmRlclN0eWxlIjp7IiRpZCI6IjI4NSIsIkxpbmVDb2xvciI6bnVsbCwiTGluZVdlaWdodCI6MC4wLCJMaW5lVHlwZSI6MCwiUGFyZW50U3R5bGUiOm51bGx9LCJQYXJlbnRTdHlsZSI6eyIkcmVmIjoiMTA3In19LCJEYXRlU3R5bGUiOnsiJGlkIjoiMjg2IiwiRm9udFNldHRpbmdzIjp7IiRpZCI6IjI4NyIsIkZvbnRTaXplIjo4LCJGb250TmFtZSI6IkNhbGlicmkiLCJJc0JvbGQiOmZhbHNlLCJJc0l0YWxpYyI6ZmFsc2UsIklzVW5kZXJsaW5lZCI6ZmFsc2UsIlBhcmVudFN0eWxlIjp7IiRyZWYiOiIxMTUifX0sIkF1dG9TaXplIjowLCJGb3JlZ3JvdW5kIjp7IiRpZCI6IjI4OCIsIkNvbG9yIjp7IiRpZCI6IjI4OSIsIkEiOjI1NSwiUiI6MTkxLCJHIjoxOTEsIkIiOjE5MX19LCJNYXhXaWR0aCI6MjAwLjAsIk1heEhlaWdodCI6IkluZmluaXR5IiwiU21hcnRGb3JlZ3JvdW5kSXNBY3RpdmUiOmZhbHNlLCJIb3Jpem9udGFsQWxpZ25tZW50IjowLCJWZXJ0aWNhbEFsaWdubWVudCI6MCwiU21hcnRGb3JlZ3JvdW5kIjpudWxsLCJNYXJnaW4iOnsiJHJlZiI6IjExOCJ9LCJQYWRkaW5nIjp7IiRyZWYiOiIxMTkifSwiQmFja2dyb3VuZCI6eyIkcmVmIjoiMTIwIn0sIklzVmlzaWJsZSI6dHJ1ZSwiV2lkdGgiOjAuMCwiSGVpZ2h0IjowLjAsIkJvcmRlclN0eWxlIjp7IiRpZCI6IjI5MCIsIkxpbmVDb2xvciI6bnVsbCwiTGluZVdlaWdodCI6MC4wLCJMaW5lVHlwZSI6MCwiUGFyZW50U3R5bGUiOm51bGx9LCJQYXJlbnRTdHlsZSI6eyIkcmVmIjoiMTE0In19LCJEYXRlRm9ybWF0Ijp7IiRpZCI6IjI5MSIsIkZvcm1hdFN0cmluZyI6Ik0vZCIsIlNlcGFyYXRvciI6Ii8iLCJVc2VJbnRlcm5hdGlvbmFsRGF0ZUZvcm1hdCI6ZmFsc2V9LCJJc1Zpc2libGUiOnRydWUsIlBhcmVudFN0eWxlIjp7IiRyZWYiOiI4MCJ9fSwiSW5kZXgiOjMsIklkIjoiODU3NGYyN2EtMGM2My00YjA4LWI5N2MtMjBlMWViOGIxYTExIiwiVGl0bGUiOiJTdWItdGFzayAyIiwiTm90ZSI6bnVsbCwiSHlwZXJsaW5rIjpudWxsLCJJc0NoYW5nZWQiOmZhbHNlLCJJc05ldyI6dHJ1ZX0seyIkaWQiOiIyOTIiLCJHcm91cE5hbWUiOm51bGwsIlN0YXJ0RGF0ZSI6IjIwMTUtMDUtMjlUMDA6MDA6MDBaIiwiRW5kRGF0ZSI6IjIwMTUtMDYtMDJUMjM6NTk6NTlaIiwiUGVyY2VudGFnZUNvbXBsZXRlIjpudWxsLCJTdHlsZSI6eyIkaWQiOiIyOTMiLCJTaGFwZSI6MywiU2hhcGVUaGlja25lc3MiOjAsIkR1cmF0aW9uRm9ybWF0IjowLCJJbmNsdWRlTm9uV29ya2luZ0RheXNJbkR1cmF0aW9uIjpmYWxzZSwiUGVyY2VudGFnZUNvbXBsZXRlU3R5bGUiOnsiJGlkIjoiMjk0IiwiRm9udFNldHRpbmdzIjp7IiRpZCI6IjI5NSIsIkZvbnRTaXplIjoxMCwiRm9udE5hbWUiOiJDYWxpYnJpIiwiSXNCb2xkIjpmYWxzZSwiSXNJdGFsaWMiOmZhbHNlLCJJc1VuZGVybGluZWQiOmZhbHNlLCJQYXJlbnRTdHlsZSI6eyIkcmVmIjoiODIifX0sIkF1dG9TaXplIjowLCJGb3JlZ3JvdW5kIjp7IiRyZWYiOiI4MyJ9LCJNYXhXaWR0aCI6MjAwLjAsIk1heEhlaWdodCI6IkluZmluaXR5IiwiU21hcnRGb3JlZ3JvdW5kSXNBY3RpdmUiOmZhbHNlLCJIb3Jpem9udGFsQWxpZ25tZW50IjowLCJWZXJ0aWNhbEFsaWdubWVudCI6MCwiU21hcnRGb3JlZ3JvdW5kIjpudWxsLCJNYXJnaW4iOnsiJHJlZiI6Ijg1In0sIlBhZGRpbmciOnsiJHJlZiI6Ijg2In0sIkJhY2tncm91bmQiOnsiJHJlZiI6Ijg3In0sIklzVmlzaWJsZSI6dHJ1ZSwiV2lkdGgiOjAuMCwiSGVpZ2h0IjowLjAsIkJvcmRlclN0eWxlIjp7IiRpZCI6IjI5NiIsIkxpbmVDb2xvciI6bnVsbCwiTGluZVdlaWdodCI6MC4wLCJMaW5lVHlwZSI6MCwiUGFyZW50U3R5bGUiOm51bGx9LCJQYXJlbnRTdHlsZSI6eyIkcmVmIjoiODEifX0sIkR1cmF0aW9uU3R5bGUiOnsiJGlkIjoiMjk3IiwiRm9udFNldHRpbmdzIjp7IiRpZCI6IjI5OCIsIkZvbnRTaXplIjoxMCwiRm9udE5hbWUiOiJDYWxpYnJpIiwiSXNCb2xkIjpmYWxzZSwiSXNJdGFsaWMiOmZhbHNlLCJJc1VuZGVybGluZWQiOmZhbHNlLCJQYXJlbnRTdHlsZSI6eyIkcmVmIjoiODkifX0sIkF1dG9TaXplIjowLCJGb3JlZ3JvdW5kIjp7IiRyZWYiOiI5MCJ9LCJNYXhXaWR0aCI6MjAwLjAsIk1heEhlaWdodCI6IkluZmluaXR5IiwiU21hcnRGb3JlZ3JvdW5kSXNBY3RpdmUiOmZhbHNlLCJIb3Jpem9udGFsQWxpZ25tZW50IjowLCJWZXJ0aWNhbEFsaWdubWVudCI6MCwiU21hcnRGb3JlZ3JvdW5kIjpudWxsLCJNYXJnaW4iOnsiJHJlZiI6IjkyIn0sIlBhZGRpbmciOnsiJHJlZiI6IjkzIn0sIkJhY2tncm91bmQiOnsiJHJlZiI6Ijk0In0sIklzVmlzaWJsZSI6dHJ1ZSwiV2lkdGgiOjAuMCwiSGVpZ2h0IjowLjAsIkJvcmRlclN0eWxlIjp7IiRpZCI6IjI5OSIsIkxpbmVDb2xvciI6bnVsbCwiTGluZVdlaWdodCI6MC4wLCJMaW5lVHlwZSI6MCwiUGFyZW50U3R5bGUiOm51bGx9LCJQYXJlbnRTdHlsZSI6eyIkcmVmIjoiODgifX0sIkhvcml6b250YWxDb25uZWN0b3JTdHlsZSI6eyIkaWQiOiIzMDAiLCJMaW5lQ29sb3IiOnsiJHJlZiI6Ijk2In0sIkxpbmVXZWlnaHQiOjAuMCwiTGluZVR5cGUiOjAsIlBhcmVudFN0eWxlIjp7IiRyZWYiOiI5NSJ9fSwiVmVydGljYWxDb25uZWN0b3JTdHlsZSI6eyIkaWQiOiIzMDEiLCJMaW5lQ29sb3IiOnsiJHJlZiI6Ijk5In0sIkxpbmVXZWlnaHQiOjAuMCwiTGluZVR5cGUiOjAsIlBhcmVudFN0eWxlIjp7IiRyZWYiOiI5OCJ9fSwiTWFyZ2luIjpudWxsLCJTdGFydERhdGVQb3NpdGlvbiI6NCwiRW5kRGF0ZVBvc2l0aW9uIjo0LCJUaXRsZVBvc2l0aW9uIjozLCJEdXJhdGlvblBvc2l0aW9uIjo2LCJQZXJjZW50YWdlQ29tcGxldGVkUG9zaXRpb24iOjYsIlNwYWNpbmciOjUsIklzQmVsb3dUaW1lYmFuZCI6ZmFsc2UsIlBlcmNlbnRhZ2VDb21wbGV0ZVNoYXBlT3BhY2l0eSI6MzUsIlNoYXBlU3R5bGUiOnsiJGlkIjoiMzAyIiwiTWFyZ2luIjp7IiRyZWYiOiIxMDIifSwiUGFkZGluZyI6eyIkaWQiOiIzMDMiLCJUb3AiOjAsIkxlZnQiOjAsIlJpZ2h0IjoyLCJCb3R0b20iOjB9LCJCYWNrZ3JvdW5kIjp7IiRpZCI6IjMwNCIsIkNvbG9yIjp7IiRpZCI6IjMwNSIsIkEiOjI1NSwiUiI6MTI0LCJHIjoxMjQsIkIiOjEyNH19LCJJc1Zpc2libGUiOnRydWUsIldpZHRoIjowLjAsIkhlaWdodCI6MTAuMCwiQm9yZGVyU3R5bGUiOnsiJGlkIjoiMzA2IiwiTGluZUNvbG9yIjp7IiRpZCI6IjMwNyIsIiR0eXBlIjoiTkxSRS5Db21tb24uRG9tLlNvbGlkQ29sb3JCcnVzaCwgTkxSRS5Db21tb24iLCJDb2xvciI6eyIkaWQiOiIzMDgiLCJBIjoyNTUsIlIiOjI1NSwiRyI6MCwiQiI6MH19LCJMaW5lV2VpZ2h0IjowLjAsIkxpbmVUeXBlIjowLCJQYXJlbnRTdHlsZSI6bnVsbH0sIlBhcmVudFN0eWxlIjp7IiRyZWYiOiIxMDEifX0sIlRpdGxlU3R5bGUiOnsiJGlkIjoiMzA5IiwiRm9udFNldHRpbmdzIjp7IiRpZCI6IjMxMCIsIkZvbnRTaXplIjoxMSwiRm9udE5hbWUiOiJDYWxpYnJpIiwiSXNCb2xkIjpmYWxzZSwiSXNJdGFsaWMiOmZhbHNlLCJJc1VuZGVybGluZWQiOmZhbHNlLCJQYXJlbnRTdHlsZSI6eyIkcmVmIjoiMTA4In19LCJBdXRvU2l6ZSI6MCwiRm9yZWdyb3VuZCI6eyIkcmVmIjoiMTA5In0sIk1heFdpZHRoIjo0Ny44Mzc3MTUxNDg5MjU3ODEsIk1heEhlaWdodCI6IkluZmluaXR5IiwiU21hcnRGb3JlZ3JvdW5kSXNBY3RpdmUiOmZhbHNlLCJIb3Jpem9udGFsQWxpZ25tZW50IjoyLCJWZXJ0aWNhbEFsaWdubWVudCI6MCwiU21hcnRGb3JlZ3JvdW5kIjpudWxsLCJNYXJnaW4iOnsiJHJlZiI6IjExMSJ9LCJQYWRkaW5nIjp7IiRyZWYiOiIxMTIifSwiQmFja2dyb3VuZCI6eyIkcmVmIjoiMTEzIn0sIklzVmlzaWJsZSI6dHJ1ZSwiV2lkdGgiOjAuMCwiSGVpZ2h0IjowLjAsIkJvcmRlclN0eWxlIjp7IiRpZCI6IjMxMSIsIkxpbmVDb2xvciI6bnVsbCwiTGluZVdlaWdodCI6MC4wLCJMaW5lVHlwZSI6MCwiUGFyZW50U3R5bGUiOm51bGx9LCJQYXJlbnRTdHlsZSI6eyIkcmVmIjoiMTA3In19LCJEYXRlU3R5bGUiOnsiJGlkIjoiMzEyIiwiRm9udFNldHRpbmdzIjp7IiRpZCI6IjMxMyIsIkZvbnRTaXplIjo4LCJGb250TmFtZSI6IkNhbGlicmkiLCJJc0JvbGQiOmZhbHNlLCJJc0l0YWxpYyI6ZmFsc2UsIklzVW5kZXJsaW5lZCI6ZmFsc2UsIlBhcmVudFN0eWxlIjp7IiRyZWYiOiIxMTUifX0sIkF1dG9TaXplIjowLCJGb3JlZ3JvdW5kIjp7IiRpZCI6IjMxNCIsIkNvbG9yIjp7IiRpZCI6IjMxNSIsIkEiOjI1NSwiUiI6MTkxLCJHIjoxOTEsIkIiOjE5MX19LCJNYXhXaWR0aCI6MjAwLjAsIk1heEhlaWdodCI6IkluZmluaXR5IiwiU21hcnRGb3JlZ3JvdW5kSXNBY3RpdmUiOmZhbHNlLCJIb3Jpem9udGFsQWxpZ25tZW50IjowLCJWZXJ0aWNhbEFsaWdubWVudCI6MCwiU21hcnRGb3JlZ3JvdW5kIjpudWxsLCJNYXJnaW4iOnsiJHJlZiI6IjExOCJ9LCJQYWRkaW5nIjp7IiRyZWYiOiIxMTkifSwiQmFja2dyb3VuZCI6eyIkcmVmIjoiMTIwIn0sIklzVmlzaWJsZSI6dHJ1ZSwiV2lkdGgiOjAuMCwiSGVpZ2h0IjowLjAsIkJvcmRlclN0eWxlIjp7IiRpZCI6IjMxNiIsIkxpbmVDb2xvciI6bnVsbCwiTGluZVdlaWdodCI6MC4wLCJMaW5lVHlwZSI6MCwiUGFyZW50U3R5bGUiOm51bGx9LCJQYXJlbnRTdHlsZSI6eyIkcmVmIjoiMTE0In19LCJEYXRlRm9ybWF0Ijp7IiRpZCI6IjMxNyIsIkZvcm1hdFN0cmluZyI6Ik0vZCIsIlNlcGFyYXRvciI6Ii8iLCJVc2VJbnRlcm5hdGlvbmFsRGF0ZUZvcm1hdCI6ZmFsc2V9LCJJc1Zpc2libGUiOnRydWUsIlBhcmVudFN0eWxlIjp7IiRyZWYiOiI4MCJ9fSwiSW5kZXgiOjQsIklkIjoiODU0NWEyNjItMjcwNy00MTBlLWE2YmYtMGJiMjQxMmU0ODkxIiwiVGl0bGUiOiJTdWItdGFzayAzIiwiTm90ZSI6bnVsbCwiSHlwZXJsaW5rIjpudWxsLCJJc0NoYW5nZWQiOmZhbHNlLCJJc05ldyI6dHJ1ZX0seyIkaWQiOiIzMTgiLCJHcm91cE5hbWUiOm51bGwsIlN0YXJ0RGF0ZSI6IjIwMTUtMDYtMDNUMDA6MDA6MDBaIiwiRW5kRGF0ZSI6IjIwMTUtMDYtMTdUMjM6NTk6NTlaIiwiUGVyY2VudGFnZUNvbXBsZXRlIjo2NS4wLCJTdHlsZSI6eyIkaWQiOiIzMTkiLCJTaGFwZSI6NiwiU2hhcGVUaGlja25lc3MiOjEsIkR1cmF0aW9uRm9ybWF0IjowLCJJbmNsdWRlTm9uV29ya2luZ0RheXNJbkR1cmF0aW9uIjpmYWxzZSwiUGVyY2VudGFnZUNvbXBsZXRlU3R5bGUiOnsiJGlkIjoiMzIwIiwiRm9udFNldHRpbmdzIjp7IiRpZCI6IjMyMSIsIkZvbnRTaXplIjoxMCwiRm9udE5hbWUiOiJDYWxpYnJpIiwiSXNCb2xkIjpmYWxzZSwiSXNJdGFsaWMiOmZhbHNlLCJJc1VuZGVybGluZWQiOmZhbHNlLCJQYXJlbnRTdHlsZSI6eyIkcmVmIjoiODIifX0sIkF1dG9TaXplIjowLCJGb3JlZ3JvdW5kIjp7IiRpZCI6IjMyMiIsIkNvbG9yIjp7IiRpZCI6IjMyMyIsIkEiOjI1NSwiUiI6MjM3LCJHIjoxMjUsIkIiOjQ5fX0sIk1heFdpZHRoIjoyMDAuMCwiTWF4SGVpZ2h0IjoiSW5maW5pdHkiLCJTbWFydEZvcmVncm91bmRJc0FjdGl2ZSI6ZmFsc2UsIkhvcml6b250YWxBbGlnbm1lbnQiOjAsIlZlcnRpY2FsQWxpZ25tZW50IjowLCJTbWFydEZvcmVncm91bmQiOm51bGwsIk1hcmdpbiI6eyIkcmVmIjoiODUifSwiUGFkZGluZyI6eyIkcmVmIjoiODYifSwiQmFja2dyb3VuZCI6eyIkcmVmIjoiODcifSwiSXNWaXNpYmxlIjp0cnVlLCJXaWR0aCI6MC4wLCJIZWlnaHQiOjAuMCwiQm9yZGVyU3R5bGUiOnsiJGlkIjoiMzI0IiwiTGluZUNvbG9yIjpudWxsLCJMaW5lV2VpZ2h0IjowLjAsIkxpbmVUeXBlIjowLCJQYXJlbnRTdHlsZSI6bnVsbH0sIlBhcmVudFN0eWxlIjp7IiRyZWYiOiI4MSJ9fSwiRHVyYXRpb25TdHlsZSI6eyIkaWQiOiIzMjUiLCJGb250U2V0dGluZ3MiOnsiJGlkIjoiMzI2IiwiRm9udFNpemUiOjEwLCJGb250TmFtZSI6IkNhbGlicmkiLCJJc0JvbGQiOmZhbHNlLCJJc0l0YWxpYyI6ZmFsc2UsIklzVW5kZXJsaW5lZCI6ZmFsc2UsIlBhcmVudFN0eWxlIjp7IiRyZWYiOiI4OSJ9fSwiQXV0b1NpemUiOjAsIkZvcmVncm91bmQiOnsiJHJlZiI6IjkwIn0sIk1heFdpZHRoIjoyMDAuMCwiTWF4SGVpZ2h0IjoiSW5maW5pdHkiLCJTbWFydEZvcmVncm91bmRJc0FjdGl2ZSI6ZmFsc2UsIkhvcml6b250YWxBbGlnbm1lbnQiOjAsIlZlcnRpY2FsQWxpZ25tZW50IjowLCJTbWFydEZvcmVncm91bmQiOm51bGwsIk1hcmdpbiI6eyIkcmVmIjoiOTIifSwiUGFkZGluZyI6eyIkcmVmIjoiOTMifSwiQmFja2dyb3VuZCI6eyIkcmVmIjoiOTQifSwiSXNWaXNpYmxlIjp0cnVlLCJXaWR0aCI6MC4wLCJIZWlnaHQiOjAuMCwiQm9yZGVyU3R5bGUiOnsiJGlkIjoiMzI3IiwiTGluZUNvbG9yIjpudWxsLCJMaW5lV2VpZ2h0IjowLjAsIkxpbmVUeXBlIjowLCJQYXJlbnRTdHlsZSI6bnVsbH0sIlBhcmVudFN0eWxlIjp7IiRyZWYiOiI4OCJ9fSwiSG9yaXpvbnRhbENvbm5lY3RvclN0eWxlIjp7IiRpZCI6IjMyOCIsIkxpbmVDb2xvciI6eyIkcmVmIjoiOTYifSwiTGluZVdlaWdodCI6MC4wLCJMaW5lVHlwZSI6MCwiUGFyZW50U3R5bGUiOnsiJHJlZiI6Ijk1In19LCJWZXJ0aWNhbENvbm5lY3RvclN0eWxlIjp7IiRpZCI6IjMyOSIsIkxpbmVDb2xvciI6eyIkaWQiOiIzMzAiLCIkdHlwZSI6Ik5MUkUuQ29tbW9uLkRvbS5Tb2xpZENvbG9yQnJ1c2gsIE5MUkUuQ29tbW9uIiwiQ29sb3IiOnsiJGlkIjoiMzMxIiwiQSI6MjU1LCJSIjoyMzcsIkciOjEyNSwiQiI6NDl9fSwiTGluZVdlaWdodCI6MS4wLCJMaW5lVHlwZSI6MCwiUGFyZW50U3R5bGUiOnsiJHJlZiI6Ijk4In19LCJNYXJnaW4iOm51bGwsIlN0YXJ0RGF0ZVBvc2l0aW9uIjo0LCJFbmREYXRlUG9zaXRpb24iOjQsIlRpdGxlUG9zaXRpb24iOjMsIkR1cmF0aW9uUG9zaXRpb24iOjYsIlBlcmNlbnRhZ2VDb21wbGV0ZWRQb3NpdGlvbiI6NiwiU3BhY2luZyI6NSwiSXNCZWxvd1RpbWViYW5kIjpmYWxzZSwiUGVyY2VudGFnZUNvbXBsZXRlU2hhcGVPcGFjaXR5IjozNSwiU2hhcGVTdHlsZSI6eyIkaWQiOiIzMzIiLCJNYXJnaW4iOnsiJHJlZiI6IjEwMiJ9LCJQYWRkaW5nIjp7IiRpZCI6IjMzMyIsIlRvcCI6MywiTGVmdCI6MCwiUmlnaHQiOjAsIkJvdHRvbSI6NH0sIkJhY2tncm91bmQiOnsiJGlkIjoiMzM0IiwiQ29sb3IiOnsiJGlkIjoiMzM1IiwiQSI6MjU1LCJSIjoyMzcsIkciOjEyNSwiQiI6NDl9fSwiSXNWaXNpYmxlIjp0cnVlLCJXaWR0aCI6MC4wLCJIZWlnaHQiOjE2LjAsIkJvcmRlclN0eWxlIjp7IiRpZCI6IjMzNiIsIkxpbmVDb2xvciI6eyIkaWQiOiIzMzciLCIkdHlwZSI6Ik5MUkUuQ29tbW9uLkRvbS5Tb2xpZENvbG9yQnJ1c2gsIE5MUkUuQ29tbW9uIiwiQ29sb3IiOnsiJGlkIjoiMzM4IiwiQSI6MjU1LCJSIjoyNTUsIkciOjAsIkIiOjB9fSwiTGluZVdlaWdodCI6MC4wLCJMaW5lVHlwZSI6MCwiUGFyZW50U3R5bGUiOm51bGx9LCJQYXJlbnRTdHlsZSI6eyIkcmVmIjoiMTAxIn19LCJUaXRsZVN0eWxlIjp7IiRpZCI6IjMzOSIsIkZvbnRTZXR0aW5ncyI6eyIkaWQiOiIzNDAiLCJGb250U2l6ZSI6MTEsIkZvbnROYW1lIjoiQ2FsaWJyaSIsIklzQm9sZCI6dHJ1ZSwiSXNJdGFsaWMiOmZhbHNlLCJJc1VuZGVybGluZWQiOmZhbHNlLCJQYXJlbnRTdHlsZSI6eyIkcmVmIjoiMTA4In19LCJBdXRvU2l6ZSI6MCwiRm9yZWdyb3VuZCI6eyIkaWQiOiIzNDEiLCJDb2xvciI6eyIkaWQiOiIzNDIiLCJBIjoyNTUsIlIiOjAsIkciOjAsIkIiOjB9fSwiTWF4V2lkdGgiOjQ4LjIxNjMwMDk2NDM1NTQ2OSwiTWF4SGVpZ2h0IjoiSW5maW5pdHkiLCJTbWFydEZvcmVncm91bmRJc0FjdGl2ZSI6ZmFsc2UsIkhvcml6b250YWxBbGlnbm1lbnQiOjIsIlZlcnRpY2FsQWxpZ25tZW50IjowLCJTbWFydEZvcmVncm91bmQiOm51bGwsIk1hcmdpbiI6eyIkcmVmIjoiMTExIn0sIlBhZGRpbmciOnsiJHJlZiI6IjExMiJ9LCJCYWNrZ3JvdW5kIjp7IiRyZWYiOiIxMTMifSwiSXNWaXNpYmxlIjp0cnVlLCJXaWR0aCI6MC4wLCJIZWlnaHQiOjAuMCwiQm9yZGVyU3R5bGUiOnsiJGlkIjoiMzQzIiwiTGluZUNvbG9yIjpudWxsLCJMaW5lV2VpZ2h0IjowLjAsIkxpbmVUeXBlIjowLCJQYXJlbnRTdHlsZSI6bnVsbH0sIlBhcmVudFN0eWxlIjp7IiRyZWYiOiIxMDcifX0sIkRhdGVTdHlsZSI6eyIkaWQiOiIzNDQiLCJGb250U2V0dGluZ3MiOnsiJGlkIjoiMzQ1IiwiRm9udFNpemUiOjEwLCJGb250TmFtZSI6IkNhbGlicmkiLCJJc0JvbGQiOnRydWUsIklzSXRhbGljIjpmYWxzZSwiSXNVbmRlcmxpbmVkIjpmYWxzZSwiUGFyZW50U3R5bGUiOnsiJHJlZiI6IjExNSJ9fSwiQXV0b1NpemUiOjAsIkZvcmVncm91bmQiOnsiJGlkIjoiMzQ2IiwiQ29sb3IiOnsiJGlkIjoiMzQ3IiwiQSI6MjU1LCJSIjoyMzcsIkciOjEyNSwiQiI6NDl9fSwiTWF4V2lkdGgiOjIwMC4wLCJNYXhIZWlnaHQiOiJJbmZpbml0eSIsIlNtYXJ0Rm9yZWdyb3VuZElzQWN0aXZlIjpmYWxzZSwiSG9yaXpvbnRhbEFsaWdubWVudCI6MCwiVmVydGljYWxBbGlnbm1lbnQiOjAsIlNtYXJ0Rm9yZWdyb3VuZCI6bnVsbCwiTWFyZ2luIjp7IiRyZWYiOiIxMTgifSwiUGFkZGluZyI6eyIkcmVmIjoiMTE5In0sIkJhY2tncm91bmQiOnsiJHJlZiI6IjEyMCJ9LCJJc1Zpc2libGUiOnRydWUsIldpZHRoIjowLjAsIkhlaWdodCI6MC4wLCJCb3JkZXJTdHlsZSI6eyIkaWQiOiIzNDgiLCJMaW5lQ29sb3IiOm51bGwsIkxpbmVXZWlnaHQiOjAuMCwiTGluZVR5cGUiOjAsIlBhcmVudFN0eWxlIjpudWxsfSwiUGFyZW50U3R5bGUiOnsiJHJlZiI6IjExNCJ9fSwiRGF0ZUZvcm1hdCI6eyIkaWQiOiIzNDkiLCJGb3JtYXRTdHJpbmciOiJNTU0gZCIsIlNlcGFyYXRvciI6Ii8iLCJVc2VJbnRlcm5hdGlvbmFsRGF0ZUZvcm1hdCI6ZmFsc2V9LCJJc1Zpc2libGUiOnRydWUsIlBhcmVudFN0eWxlIjp7IiRyZWYiOiI4MCJ9fSwiSW5kZXgiOjUsIklkIjoiODM0NjM2ZTMtMmNmZi00ODBkLThhODUtMmFlMTkxZmM2ODQyIiwiVGl0bGUiOiJTRUNUSU9OIDIiLCJOb3RlIjpudWxsLCJIeXBlcmxpbmsiOm51bGwsIklzQ2hhbmdlZCI6ZmFsc2UsIklzTmV3Ijp0cnVlfSx7IiRpZCI6IjM1MCIsIkdyb3VwTmFtZSI6bnVsbCwiU3RhcnREYXRlIjoiMjAxNS0wNi0wM1QwMDowMDowMFoiLCJFbmREYXRlIjoiMjAxNS0wNi0wNFQyMzo1OTo1OVoiLCJQZXJjZW50YWdlQ29tcGxldGUiOm51bGwsIlN0eWxlIjp7IiRpZCI6IjM1MSIsIlNoYXBlIjozLCJTaGFwZVRoaWNrbmVzcyI6MCwiRHVyYXRpb25Gb3JtYXQiOjAsIkluY2x1ZGVOb25Xb3JraW5nRGF5c0luRHVyYXRpb24iOmZhbHNlLCJQZXJjZW50YWdlQ29tcGxldGVTdHlsZSI6eyIkaWQiOiIzNTIiLCJGb250U2V0dGluZ3MiOnsiJGlkIjoiMzUzIiwiRm9udFNpemUiOjEwLCJGb250TmFtZSI6IkNhbGlicmkiLCJJc0JvbGQiOmZhbHNlLCJJc0l0YWxpYyI6ZmFsc2UsIklzVW5kZXJsaW5lZCI6ZmFsc2UsIlBhcmVudFN0eWxlIjp7IiRyZWYiOiI4MiJ9fSwiQXV0b1NpemUiOjAsIkZvcmVncm91bmQiOnsiJHJlZiI6IjgzIn0sIk1heFdpZHRoIjoyMDAuMCwiTWF4SGVpZ2h0IjoiSW5maW5pdHkiLCJTbWFydEZvcmVncm91bmRJc0FjdGl2ZSI6ZmFsc2UsIkhvcml6b250YWxBbGlnbm1lbnQiOjAsIlZlcnRpY2FsQWxpZ25tZW50IjowLCJTbWFydEZvcmVncm91bmQiOm51bGwsIk1hcmdpbiI6eyIkcmVmIjoiODUifSwiUGFkZGluZyI6eyIkcmVmIjoiODYifSwiQmFja2dyb3VuZCI6eyIkcmVmIjoiODcifSwiSXNWaXNpYmxlIjp0cnVlLCJXaWR0aCI6MC4wLCJIZWlnaHQiOjAuMCwiQm9yZGVyU3R5bGUiOnsiJGlkIjoiMzU0IiwiTGluZUNvbG9yIjpudWxsLCJMaW5lV2VpZ2h0IjowLjAsIkxpbmVUeXBlIjowLCJQYXJlbnRTdHlsZSI6bnVsbH0sIlBhcmVudFN0eWxlIjp7IiRyZWYiOiI4MSJ9fSwiRHVyYXRpb25TdHlsZSI6eyIkaWQiOiIzNTUiLCJGb250U2V0dGluZ3MiOnsiJGlkIjoiMzU2IiwiRm9udFNpemUiOjEwLCJGb250TmFtZSI6IkNhbGlicmkiLCJJc0JvbGQiOmZhbHNlLCJJc0l0YWxpYyI6ZmFsc2UsIklzVW5kZXJsaW5lZCI6ZmFsc2UsIlBhcmVudFN0eWxlIjp7IiRyZWYiOiI4OSJ9fSwiQXV0b1NpemUiOjAsIkZvcmVncm91bmQiOnsiJHJlZiI6IjkwIn0sIk1heFdpZHRoIjoyMDAuMCwiTWF4SGVpZ2h0IjoiSW5maW5pdHkiLCJTbWFydEZvcmVncm91bmRJc0FjdGl2ZSI6ZmFsc2UsIkhvcml6b250YWxBbGlnbm1lbnQiOjAsIlZlcnRpY2FsQWxpZ25tZW50IjowLCJTbWFydEZvcmVncm91bmQiOm51bGwsIk1hcmdpbiI6eyIkcmVmIjoiOTIifSwiUGFkZGluZyI6eyIkcmVmIjoiOTMifSwiQmFja2dyb3VuZCI6eyIkcmVmIjoiOTQifSwiSXNWaXNpYmxlIjp0cnVlLCJXaWR0aCI6MC4wLCJIZWlnaHQiOjAuMCwiQm9yZGVyU3R5bGUiOnsiJGlkIjoiMzU3IiwiTGluZUNvbG9yIjpudWxsLCJMaW5lV2VpZ2h0IjowLjAsIkxpbmVUeXBlIjowLCJQYXJlbnRTdHlsZSI6bnVsbH0sIlBhcmVudFN0eWxlIjp7IiRyZWYiOiI4OCJ9fSwiSG9yaXpvbnRhbENvbm5lY3RvclN0eWxlIjp7IiRpZCI6IjM1OCIsIkxpbmVDb2xvciI6eyIkcmVmIjoiOTYifSwiTGluZVdlaWdodCI6MC4wLCJMaW5lVHlwZSI6MCwiUGFyZW50U3R5bGUiOnsiJHJlZiI6Ijk1In19LCJWZXJ0aWNhbENvbm5lY3RvclN0eWxlIjp7IiRpZCI6IjM1OSIsIkxpbmVDb2xvciI6eyIkcmVmIjoiOTkifSwiTGluZVdlaWdodCI6MC4wLCJMaW5lVHlwZSI6MCwiUGFyZW50U3R5bGUiOnsiJHJlZiI6Ijk4In19LCJNYXJnaW4iOm51bGwsIlN0YXJ0RGF0ZVBvc2l0aW9uIjo0LCJFbmREYXRlUG9zaXRpb24iOjQsIlRpdGxlUG9zaXRpb24iOjMsIkR1cmF0aW9uUG9zaXRpb24iOjYsIlBlcmNlbnRhZ2VDb21wbGV0ZWRQb3NpdGlvbiI6NiwiU3BhY2luZyI6NSwiSXNCZWxvd1RpbWViYW5kIjpmYWxzZSwiUGVyY2VudGFnZUNvbXBsZXRlU2hhcGVPcGFjaXR5IjozNSwiU2hhcGVTdHlsZSI6eyIkaWQiOiIzNjAiLCJNYXJnaW4iOnsiJHJlZiI6IjEwMiJ9LCJQYWRkaW5nIjp7IiRpZCI6IjM2MSIsIlRvcCI6MCwiTGVmdCI6MCwiUmlnaHQiOjIsIkJvdHRvbSI6MH0sIkJhY2tncm91bmQiOnsiJGlkIjoiMzYyIiwiQ29sb3IiOnsiJGlkIjoiMzYzIiwiQSI6MjU1LCJSIjoxMTIsIkciOjE3MywiQiI6NzF9fSwiSXNWaXNpYmxlIjp0cnVlLCJXaWR0aCI6MC4wLCJIZWlnaHQiOjEwLjAsIkJvcmRlclN0eWxlIjp7IiRpZCI6IjM2NCIsIkxpbmVDb2xvciI6eyIkaWQiOiIzNjUiLCIkdHlwZSI6Ik5MUkUuQ29tbW9uLkRvbS5Tb2xpZENvbG9yQnJ1c2gsIE5MUkUuQ29tbW9uIiwiQ29sb3IiOnsiJGlkIjoiMzY2IiwiQSI6MjU1LCJSIjoyNTUsIkciOjAsIkIiOjB9fSwiTGluZVdlaWdodCI6MC4wLCJMaW5lVHlwZSI6MCwiUGFyZW50U3R5bGUiOm51bGx9LCJQYXJlbnRTdHlsZSI6eyIkcmVmIjoiMTAxIn19LCJUaXRsZVN0eWxlIjp7IiRpZCI6IjM2NyIsIkZvbnRTZXR0aW5ncyI6eyIkaWQiOiIzNjgiLCJGb250U2l6ZSI6MTEsIkZvbnROYW1lIjoiQ2FsaWJyaSIsIklzQm9sZCI6ZmFsc2UsIklzSXRhbGljIjpmYWxzZSwiSXNVbmRlcmxpbmVkIjpmYWxzZSwiUGFyZW50U3R5bGUiOnsiJHJlZiI6IjEwOCJ9fSwiQXV0b1NpemUiOjAsIkZvcmVncm91bmQiOnsiJHJlZiI6IjEwOSJ9LCJNYXhXaWR0aCI6NDcuODM3NzE1MTQ4OTI1NzgxLCJNYXhIZWlnaHQiOiJJbmZpbml0eSIsIlNtYXJ0Rm9yZWdyb3VuZElzQWN0aXZlIjpmYWxzZSwiSG9yaXpvbnRhbEFsaWdubWVudCI6MiwiVmVydGljYWxBbGlnbm1lbnQiOjAsIlNtYXJ0Rm9yZWdyb3VuZCI6bnVsbCwiTWFyZ2luIjp7IiRyZWYiOiIxMTEifSwiUGFkZGluZyI6eyIkcmVmIjoiMTEyIn0sIkJhY2tncm91bmQiOnsiJHJlZiI6IjExMyJ9LCJJc1Zpc2libGUiOnRydWUsIldpZHRoIjowLjAsIkhlaWdodCI6MC4wLCJCb3JkZXJTdHlsZSI6eyIkaWQiOiIzNjkiLCJMaW5lQ29sb3IiOm51bGwsIkxpbmVXZWlnaHQiOjAuMCwiTGluZVR5cGUiOjAsIlBhcmVudFN0eWxlIjpudWxsfSwiUGFyZW50U3R5bGUiOnsiJHJlZiI6IjEwNyJ9fSwiRGF0ZVN0eWxlIjp7IiRpZCI6IjM3MCIsIkZvbnRTZXR0aW5ncyI6eyIkaWQiOiIzNzEiLCJGb250U2l6ZSI6OCwiRm9udE5hbWUiOiJDYWxpYnJpIiwiSXNCb2xkIjpmYWxzZSwiSXNJdGFsaWMiOmZhbHNlLCJJc1VuZGVybGluZWQiOmZhbHNlLCJQYXJlbnRTdHlsZSI6eyIkcmVmIjoiMTE1In19LCJBdXRvU2l6ZSI6MCwiRm9yZWdyb3VuZCI6eyIkaWQiOiIzNzIiLCJDb2xvciI6eyIkaWQiOiIzNzMiLCJBIjoyNTUsIlIiOjE5MSwiRyI6MTkxLCJCIjoxOTF9fSwiTWF4V2lkdGgiOjIwMC4wLCJNYXhIZWlnaHQiOiJJbmZpbml0eSIsIlNtYXJ0Rm9yZWdyb3VuZElzQWN0aXZlIjpmYWxzZSwiSG9yaXpvbnRhbEFsaWdubWVudCI6MCwiVmVydGljYWxBbGlnbm1lbnQiOjAsIlNtYXJ0Rm9yZWdyb3VuZCI6bnVsbCwiTWFyZ2luIjp7IiRyZWYiOiIxMTgifSwiUGFkZGluZyI6eyIkcmVmIjoiMTE5In0sIkJhY2tncm91bmQiOnsiJHJlZiI6IjEyMCJ9LCJJc1Zpc2libGUiOnRydWUsIldpZHRoIjowLjAsIkhlaWdodCI6MC4wLCJCb3JkZXJTdHlsZSI6eyIkaWQiOiIzNzQiLCJMaW5lQ29sb3IiOm51bGwsIkxpbmVXZWlnaHQiOjAuMCwiTGluZVR5cGUiOjAsIlBhcmVudFN0eWxlIjpudWxsfSwiUGFyZW50U3R5bGUiOnsiJHJlZiI6IjExNCJ9fSwiRGF0ZUZvcm1hdCI6eyIkaWQiOiIzNzUiLCJGb3JtYXRTdHJpbmciOiJNL2QiLCJTZXBhcmF0b3IiOiIvIiwiVXNlSW50ZXJuYXRpb25hbERhdGVGb3JtYXQiOmZhbHNlfSwiSXNWaXNpYmxlIjp0cnVlLCJQYXJlbnRTdHlsZSI6eyIkcmVmIjoiODAifX0sIkluZGV4Ijo2LCJJZCI6ImY0ZmNkNWNkLTRkMWUtNGYxMy05NTE1LTYzM2M2OTQ1YjQwOSIsIlRpdGxlIjoiU3ViLXRhc2sgMSIsIk5vdGUiOm51bGwsIkh5cGVybGluayI6bnVsbCwiSXNDaGFuZ2VkIjpmYWxzZSwiSXNOZXciOnRydWV9LHsiJGlkIjoiMzc2IiwiR3JvdXBOYW1lIjpudWxsLCJTdGFydERhdGUiOiIyMDE1LTA2LTA1VDAwOjAwOjAwWiIsIkVuZERhdGUiOiIyMDE1LTA2LTA5VDIzOjU5OjU5WiIsIlBlcmNlbnRhZ2VDb21wbGV0ZSI6bnVsbCwiU3R5bGUiOnsiJGlkIjoiMzc3IiwiU2hhcGUiOjMsIlNoYXBlVGhpY2tuZXNzIjowLCJEdXJhdGlvbkZvcm1hdCI6MCwiSW5jbHVkZU5vbldvcmtpbmdEYXlzSW5EdXJhdGlvbiI6ZmFsc2UsIlBlcmNlbnRhZ2VDb21wbGV0ZVN0eWxlIjp7IiRpZCI6IjM3OCIsIkZvbnRTZXR0aW5ncyI6eyIkaWQiOiIzNzkiLCJGb250U2l6ZSI6MTAsIkZvbnROYW1lIjoiQ2FsaWJyaSIsIklzQm9sZCI6ZmFsc2UsIklzSXRhbGljIjpmYWxzZSwiSXNVbmRlcmxpbmVkIjpmYWxzZSwiUGFyZW50U3R5bGUiOnsiJHJlZiI6IjgyIn19LCJBdXRvU2l6ZSI6MCwiRm9yZWdyb3VuZCI6eyIkcmVmIjoiODMifSwiTWF4V2lkdGgiOjIwMC4wLCJNYXhIZWlnaHQiOiJJbmZpbml0eSIsIlNtYXJ0Rm9yZWdyb3VuZElzQWN0aXZlIjpmYWxzZSwiSG9yaXpvbnRhbEFsaWdubWVudCI6MCwiVmVydGljYWxBbGlnbm1lbnQiOjAsIlNtYXJ0Rm9yZWdyb3VuZCI6bnVsbCwiTWFyZ2luIjp7IiRyZWYiOiI4NSJ9LCJQYWRkaW5nIjp7IiRyZWYiOiI4NiJ9LCJCYWNrZ3JvdW5kIjp7IiRyZWYiOiI4NyJ9LCJJc1Zpc2libGUiOnRydWUsIldpZHRoIjowLjAsIkhlaWdodCI6MC4wLCJCb3JkZXJTdHlsZSI6eyIkaWQiOiIzODAiLCJMaW5lQ29sb3IiOm51bGwsIkxpbmVXZWlnaHQiOjAuMCwiTGluZVR5cGUiOjAsIlBhcmVudFN0eWxlIjpudWxsfSwiUGFyZW50U3R5bGUiOnsiJHJlZiI6IjgxIn19LCJEdXJhdGlvblN0eWxlIjp7IiRpZCI6IjM4MSIsIkZvbnRTZXR0aW5ncyI6eyIkaWQiOiIzODIiLCJGb250U2l6ZSI6MTAsIkZvbnROYW1lIjoiQ2FsaWJyaSIsIklzQm9sZCI6ZmFsc2UsIklzSXRhbGljIjpmYWxzZSwiSXNVbmRlcmxpbmVkIjpmYWxzZSwiUGFyZW50U3R5bGUiOnsiJHJlZiI6Ijg5In19LCJBdXRvU2l6ZSI6MCwiRm9yZWdyb3VuZCI6eyIkcmVmIjoiOTAifSwiTWF4V2lkdGgiOjIwMC4wLCJNYXhIZWlnaHQiOiJJbmZpbml0eSIsIlNtYXJ0Rm9yZWdyb3VuZElzQWN0aXZlIjpmYWxzZSwiSG9yaXpvbnRhbEFsaWdubWVudCI6MCwiVmVydGljYWxBbGlnbm1lbnQiOjAsIlNtYXJ0Rm9yZWdyb3VuZCI6bnVsbCwiTWFyZ2luIjp7IiRyZWYiOiI5MiJ9LCJQYWRkaW5nIjp7IiRyZWYiOiI5MyJ9LCJCYWNrZ3JvdW5kIjp7IiRyZWYiOiI5NCJ9LCJJc1Zpc2libGUiOnRydWUsIldpZHRoIjowLjAsIkhlaWdodCI6MC4wLCJCb3JkZXJTdHlsZSI6eyIkaWQiOiIzODMiLCJMaW5lQ29sb3IiOm51bGwsIkxpbmVXZWlnaHQiOjAuMCwiTGluZVR5cGUiOjAsIlBhcmVudFN0eWxlIjpudWxsfSwiUGFyZW50U3R5bGUiOnsiJHJlZiI6Ijg4In19LCJIb3Jpem9udGFsQ29ubmVjdG9yU3R5bGUiOnsiJGlkIjoiMzg0IiwiTGluZUNvbG9yIjp7IiRyZWYiOiI5NiJ9LCJMaW5lV2VpZ2h0IjowLjAsIkxpbmVUeXBlIjowLCJQYXJlbnRTdHlsZSI6eyIkcmVmIjoiOTUifX0sIlZlcnRpY2FsQ29ubmVjdG9yU3R5bGUiOnsiJGlkIjoiMzg1IiwiTGluZUNvbG9yIjp7IiRyZWYiOiI5OSJ9LCJMaW5lV2VpZ2h0IjowLjAsIkxpbmVUeXBlIjowLCJQYXJlbnRTdHlsZSI6eyIkcmVmIjoiOTgifX0sIk1hcmdpbiI6bnVsbCwiU3RhcnREYXRlUG9zaXRpb24iOjQsIkVuZERhdGVQb3NpdGlvbiI6NCwiVGl0bGVQb3NpdGlvbiI6MywiRHVyYXRpb25Qb3NpdGlvbiI6NiwiUGVyY2VudGFnZUNvbXBsZXRlZFBvc2l0aW9uIjo2LCJTcGFjaW5nIjo1LCJJc0JlbG93VGltZWJhbmQiOmZhbHNlLCJQZXJjZW50YWdlQ29tcGxldGVTaGFwZU9wYWNpdHkiOjM1LCJTaGFwZVN0eWxlIjp7IiRpZCI6IjM4NiIsIk1hcmdpbiI6eyIkcmVmIjoiMTAyIn0sIlBhZGRpbmciOnsiJGlkIjoiMzg3IiwiVG9wIjowLCJMZWZ0IjowLCJSaWdodCI6MiwiQm90dG9tIjowfSwiQmFja2dyb3VuZCI6eyIkaWQiOiIzODgiLCJDb2xvciI6eyIkaWQiOiIzODkiLCJBIjoyNTUsIlIiOjY4LCJHIjo4NCwiQiI6MTA2fX0sIklzVmlzaWJsZSI6dHJ1ZSwiV2lkdGgiOjAuMCwiSGVpZ2h0IjoxMC4wLCJCb3JkZXJTdHlsZSI6eyIkaWQiOiIzOTAiLCJMaW5lQ29sb3IiOnsiJGlkIjoiMzkxIiwiJHR5cGUiOiJOTFJFLkNvbW1vbi5Eb20uU29saWRDb2xvckJydXNoLCBOTFJFLkNvbW1vbiIsIkNvbG9yIjp7IiRpZCI6IjM5MiIsIkEiOjI1NSwiUiI6MjU1LCJHIjowLCJCIjowfX0sIkxpbmVXZWlnaHQiOjAuMCwiTGluZVR5cGUiOjAsIlBhcmVudFN0eWxlIjpudWxsfSwiUGFyZW50U3R5bGUiOnsiJHJlZiI6IjEwMSJ9fSwiVGl0bGVTdHlsZSI6eyIkaWQiOiIzOTMiLCJGb250U2V0dGluZ3MiOnsiJGlkIjoiMzk0IiwiRm9udFNpemUiOjExLCJGb250TmFtZSI6IkNhbGlicmkiLCJJc0JvbGQiOmZhbHNlLCJJc0l0YWxpYyI6ZmFsc2UsIklzVW5kZXJsaW5lZCI6ZmFsc2UsIlBhcmVudFN0eWxlIjp7IiRyZWYiOiIxMDgifX0sIkF1dG9TaXplIjowLCJGb3JlZ3JvdW5kIjp7IiRyZWYiOiIxMDkifSwiTWF4V2lkdGgiOjQ3LjgzNzcxNTE0ODkyNTc4MSwiTWF4SGVpZ2h0IjoiSW5maW5pdHkiLCJTbWFydEZvcmVncm91bmRJc0FjdGl2ZSI6ZmFsc2UsIkhvcml6b250YWxBbGlnbm1lbnQiOjIsIlZlcnRpY2FsQWxpZ25tZW50IjowLCJTbWFydEZvcmVncm91bmQiOm51bGwsIk1hcmdpbiI6eyIkcmVmIjoiMTExIn0sIlBhZGRpbmciOnsiJHJlZiI6IjExMiJ9LCJCYWNrZ3JvdW5kIjp7IiRyZWYiOiIxMTMifSwiSXNWaXNpYmxlIjp0cnVlLCJXaWR0aCI6MC4wLCJIZWlnaHQiOjAuMCwiQm9yZGVyU3R5bGUiOnsiJGlkIjoiMzk1IiwiTGluZUNvbG9yIjpudWxsLCJMaW5lV2VpZ2h0IjowLjAsIkxpbmVUeXBlIjowLCJQYXJlbnRTdHlsZSI6bnVsbH0sIlBhcmVudFN0eWxlIjp7IiRyZWYiOiIxMDcifX0sIkRhdGVTdHlsZSI6eyIkaWQiOiIzOTYiLCJGb250U2V0dGluZ3MiOnsiJGlkIjoiMzk3IiwiRm9udFNpemUiOjgsIkZvbnROYW1lIjoiQ2FsaWJyaSIsIklzQm9sZCI6ZmFsc2UsIklzSXRhbGljIjpmYWxzZSwiSXNVbmRlcmxpbmVkIjpmYWxzZSwiUGFyZW50U3R5bGUiOnsiJHJlZiI6IjExNSJ9fSwiQXV0b1NpemUiOjAsIkZvcmVncm91bmQiOnsiJGlkIjoiMzk4IiwiQ29sb3IiOnsiJGlkIjoiMzk5IiwiQSI6MjU1LCJSIjoxOTEsIkciOjE5MSwiQiI6MTkxfX0sIk1heFdpZHRoIjoyMDAuMCwiTWF4SGVpZ2h0IjoiSW5maW5pdHkiLCJTbWFydEZvcmVncm91bmRJc0FjdGl2ZSI6ZmFsc2UsIkhvcml6b250YWxBbGlnbm1lbnQiOjAsIlZlcnRpY2FsQWxpZ25tZW50IjowLCJTbWFydEZvcmVncm91bmQiOm51bGwsIk1hcmdpbiI6eyIkcmVmIjoiMTE4In0sIlBhZGRpbmciOnsiJHJlZiI6IjExOSJ9LCJCYWNrZ3JvdW5kIjp7IiRyZWYiOiIxMjAifSwiSXNWaXNpYmxlIjp0cnVlLCJXaWR0aCI6MC4wLCJIZWlnaHQiOjAuMCwiQm9yZGVyU3R5bGUiOnsiJGlkIjoiNDAwIiwiTGluZUNvbG9yIjpudWxsLCJMaW5lV2VpZ2h0IjowLjAsIkxpbmVUeXBlIjowLCJQYXJlbnRTdHlsZSI6bnVsbH0sIlBhcmVudFN0eWxlIjp7IiRyZWYiOiIxMTQifX0sIkRhdGVGb3JtYXQiOnsiJGlkIjoiNDAxIiwiRm9ybWF0U3RyaW5nIjoiTS9kIiwiU2VwYXJhdG9yIjoiLyIsIlVzZUludGVybmF0aW9uYWxEYXRlRm9ybWF0IjpmYWxzZX0sIklzVmlzaWJsZSI6dHJ1ZSwiUGFyZW50U3R5bGUiOnsiJHJlZiI6IjgwIn19LCJJbmRleCI6NywiSWQiOiI2MWJkNDQyMS1mMTU5LTQxM2QtYmE3Mi04MWE1MTg1ZTM4YjgiLCJUaXRsZSI6IlN1Yi10YXNrIDIiLCJOb3RlIjpudWxsLCJIeXBlcmxpbmsiOm51bGwsIklzQ2hhbmdlZCI6ZmFsc2UsIklzTmV3Ijp0cnVlfSx7IiRpZCI6IjQwMiIsIkdyb3VwTmFtZSI6bnVsbCwiU3RhcnREYXRlIjoiMjAxNS0wNi0xMFQwMDowMDowMFoiLCJFbmREYXRlIjoiMjAxNS0wNi0xNlQyMzo1OTo1OVoiLCJQZXJjZW50YWdlQ29tcGxldGUiOm51bGwsIlN0eWxlIjp7IiRpZCI6IjQwMyIsIlNoYXBlIjozLCJTaGFwZVRoaWNrbmVzcyI6MCwiRHVyYXRpb25Gb3JtYXQiOjAsIkluY2x1ZGVOb25Xb3JraW5nRGF5c0luRHVyYXRpb24iOmZhbHNlLCJQZXJjZW50YWdlQ29tcGxldGVTdHlsZSI6eyIkaWQiOiI0MDQiLCJGb250U2V0dGluZ3MiOnsiJGlkIjoiNDA1IiwiRm9udFNpemUiOjEwLCJGb250TmFtZSI6IkNhbGlicmkiLCJJc0JvbGQiOmZhbHNlLCJJc0l0YWxpYyI6ZmFsc2UsIklzVW5kZXJsaW5lZCI6ZmFsc2UsIlBhcmVudFN0eWxlIjp7IiRyZWYiOiI4MiJ9fSwiQXV0b1NpemUiOjAsIkZvcmVncm91bmQiOnsiJHJlZiI6IjgzIn0sIk1heFdpZHRoIjoyMDAuMCwiTWF4SGVpZ2h0IjoiSW5maW5pdHkiLCJTbWFydEZvcmVncm91bmRJc0FjdGl2ZSI6ZmFsc2UsIkhvcml6b250YWxBbGlnbm1lbnQiOjAsIlZlcnRpY2FsQWxpZ25tZW50IjowLCJTbWFydEZvcmVncm91bmQiOm51bGwsIk1hcmdpbiI6eyIkcmVmIjoiODUifSwiUGFkZGluZyI6eyIkcmVmIjoiODYifSwiQmFja2dyb3VuZCI6eyIkcmVmIjoiODcifSwiSXNWaXNpYmxlIjp0cnVlLCJXaWR0aCI6MC4wLCJIZWlnaHQiOjAuMCwiQm9yZGVyU3R5bGUiOnsiJGlkIjoiNDA2IiwiTGluZUNvbG9yIjpudWxsLCJMaW5lV2VpZ2h0IjowLjAsIkxpbmVUeXBlIjowLCJQYXJlbnRTdHlsZSI6bnVsbH0sIlBhcmVudFN0eWxlIjp7IiRyZWYiOiI4MSJ9fSwiRHVyYXRpb25TdHlsZSI6eyIkaWQiOiI0MDciLCJGb250U2V0dGluZ3MiOnsiJGlkIjoiNDA4IiwiRm9udFNpemUiOjEwLCJGb250TmFtZSI6IkNhbGlicmkiLCJJc0JvbGQiOmZhbHNlLCJJc0l0YWxpYyI6ZmFsc2UsIklzVW5kZXJsaW5lZCI6ZmFsc2UsIlBhcmVudFN0eWxlIjp7IiRyZWYiOiI4OSJ9fSwiQXV0b1NpemUiOjAsIkZvcmVncm91bmQiOnsiJHJlZiI6IjkwIn0sIk1heFdpZHRoIjoyMDAuMCwiTWF4SGVpZ2h0IjoiSW5maW5pdHkiLCJTbWFydEZvcmVncm91bmRJc0FjdGl2ZSI6ZmFsc2UsIkhvcml6b250YWxBbGlnbm1lbnQiOjAsIlZlcnRpY2FsQWxpZ25tZW50IjowLCJTbWFydEZvcmVncm91bmQiOm51bGwsIk1hcmdpbiI6eyIkcmVmIjoiOTIifSwiUGFkZGluZyI6eyIkcmVmIjoiOTMifSwiQmFja2dyb3VuZCI6eyIkcmVmIjoiOTQifSwiSXNWaXNpYmxlIjp0cnVlLCJXaWR0aCI6MC4wLCJIZWlnaHQiOjAuMCwiQm9yZGVyU3R5bGUiOnsiJGlkIjoiNDA5IiwiTGluZUNvbG9yIjpudWxsLCJMaW5lV2VpZ2h0IjowLjAsIkxpbmVUeXBlIjowLCJQYXJlbnRTdHlsZSI6bnVsbH0sIlBhcmVudFN0eWxlIjp7IiRyZWYiOiI4OCJ9fSwiSG9yaXpvbnRhbENvbm5lY3RvclN0eWxlIjp7IiRpZCI6IjQxMCIsIkxpbmVDb2xvciI6eyIkcmVmIjoiOTYifSwiTGluZVdlaWdodCI6MC4wLCJMaW5lVHlwZSI6MCwiUGFyZW50U3R5bGUiOnsiJHJlZiI6Ijk1In19LCJWZXJ0aWNhbENvbm5lY3RvclN0eWxlIjp7IiRpZCI6IjQxMSIsIkxpbmVDb2xvciI6eyIkcmVmIjoiOTkifSwiTGluZVdlaWdodCI6MC4wLCJMaW5lVHlwZSI6MCwiUGFyZW50U3R5bGUiOnsiJHJlZiI6Ijk4In19LCJNYXJnaW4iOm51bGwsIlN0YXJ0RGF0ZVBvc2l0aW9uIjo0LCJFbmREYXRlUG9zaXRpb24iOjQsIlRpdGxlUG9zaXRpb24iOjMsIkR1cmF0aW9uUG9zaXRpb24iOjYsIlBlcmNlbnRhZ2VDb21wbGV0ZWRQb3NpdGlvbiI6NiwiU3BhY2luZyI6NSwiSXNCZWxvd1RpbWViYW5kIjpmYWxzZSwiUGVyY2VudGFnZUNvbXBsZXRlU2hhcGVPcGFjaXR5IjozNSwiU2hhcGVTdHlsZSI6eyIkaWQiOiI0MTIiLCJNYXJnaW4iOnsiJHJlZiI6IjEwMiJ9LCJQYWRkaW5nIjp7IiRpZCI6IjQxMyIsIlRvcCI6MCwiTGVmdCI6MCwiUmlnaHQiOjIsIkJvdHRvbSI6MH0sIkJhY2tncm91bmQiOnsiJGlkIjoiNDE0IiwiQ29sb3IiOnsiJGlkIjoiNDE1IiwiQSI6MjU1LCJSIjo5MSwiRyI6MTU1LCJCIjoyMTN9fSwiSXNWaXNpYmxlIjp0cnVlLCJXaWR0aCI6MC4wLCJIZWlnaHQiOjEwLjAsIkJvcmRlclN0eWxlIjp7IiRpZCI6IjQxNiIsIkxpbmVDb2xvciI6eyIkaWQiOiI0MTciLCIkdHlwZSI6Ik5MUkUuQ29tbW9uLkRvbS5Tb2xpZENvbG9yQnJ1c2gsIE5MUkUuQ29tbW9uIiwiQ29sb3IiOnsiJGlkIjoiNDE4IiwiQSI6MjU1LCJSIjoyNTUsIkciOjAsIkIiOjB9fSwiTGluZVdlaWdodCI6MC4wLCJMaW5lVHlwZSI6MCwiUGFyZW50U3R5bGUiOm51bGx9LCJQYXJlbnRTdHlsZSI6eyIkcmVmIjoiMTAxIn19LCJUaXRsZVN0eWxlIjp7IiRpZCI6IjQxOSIsIkZvbnRTZXR0aW5ncyI6eyIkaWQiOiI0MjAiLCJGb250U2l6ZSI6MTEsIkZvbnROYW1lIjoiQ2FsaWJyaSIsIklzQm9sZCI6ZmFsc2UsIklzSXRhbGljIjpmYWxzZSwiSXNVbmRlcmxpbmVkIjpmYWxzZSwiUGFyZW50U3R5bGUiOnsiJHJlZiI6IjEwOCJ9fSwiQXV0b1NpemUiOjAsIkZvcmVncm91bmQiOnsiJHJlZiI6IjEwOSJ9LCJNYXhXaWR0aCI6NDcuODM3NzE1MTQ4OTI1NzgxLCJNYXhIZWlnaHQiOiJJbmZpbml0eSIsIlNtYXJ0Rm9yZWdyb3VuZElzQWN0aXZlIjpmYWxzZSwiSG9yaXpvbnRhbEFsaWdubWVudCI6MiwiVmVydGljYWxBbGlnbm1lbnQiOjAsIlNtYXJ0Rm9yZWdyb3VuZCI6bnVsbCwiTWFyZ2luIjp7IiRyZWYiOiIxMTEifSwiUGFkZGluZyI6eyIkcmVmIjoiMTEyIn0sIkJhY2tncm91bmQiOnsiJHJlZiI6IjExMyJ9LCJJc1Zpc2libGUiOnRydWUsIldpZHRoIjowLjAsIkhlaWdodCI6MC4wLCJCb3JkZXJTdHlsZSI6eyIkaWQiOiI0MjEiLCJMaW5lQ29sb3IiOm51bGwsIkxpbmVXZWlnaHQiOjAuMCwiTGluZVR5cGUiOjAsIlBhcmVudFN0eWxlIjpudWxsfSwiUGFyZW50U3R5bGUiOnsiJHJlZiI6IjEwNyJ9fSwiRGF0ZVN0eWxlIjp7IiRpZCI6IjQyMiIsIkZvbnRTZXR0aW5ncyI6eyIkaWQiOiI0MjMiLCJGb250U2l6ZSI6OCwiRm9udE5hbWUiOiJDYWxpYnJpIiwiSXNCb2xkIjpmYWxzZSwiSXNJdGFsaWMiOmZhbHNlLCJJc1VuZGVybGluZWQiOmZhbHNlLCJQYXJlbnRTdHlsZSI6eyIkcmVmIjoiMTE1In19LCJBdXRvU2l6ZSI6MCwiRm9yZWdyb3VuZCI6eyIkaWQiOiI0MjQiLCJDb2xvciI6eyIkaWQiOiI0MjUiLCJBIjoyNTUsIlIiOjE5MSwiRyI6MTkxLCJCIjoxOTF9fSwiTWF4V2lkdGgiOjIwMC4wLCJNYXhIZWlnaHQiOiJJbmZpbml0eSIsIlNtYXJ0Rm9yZWdyb3VuZElzQWN0aXZlIjpmYWxzZSwiSG9yaXpvbnRhbEFsaWdubWVudCI6MCwiVmVydGljYWxBbGlnbm1lbnQiOjAsIlNtYXJ0Rm9yZWdyb3VuZCI6bnVsbCwiTWFyZ2luIjp7IiRyZWYiOiIxMTgifSwiUGFkZGluZyI6eyIkcmVmIjoiMTE5In0sIkJhY2tncm91bmQiOnsiJHJlZiI6IjEyMCJ9LCJJc1Zpc2libGUiOnRydWUsIldpZHRoIjowLjAsIkhlaWdodCI6MC4wLCJCb3JkZXJTdHlsZSI6eyIkaWQiOiI0MjYiLCJMaW5lQ29sb3IiOm51bGwsIkxpbmVXZWlnaHQiOjAuMCwiTGluZVR5cGUiOjAsIlBhcmVudFN0eWxlIjpudWxsfSwiUGFyZW50U3R5bGUiOnsiJHJlZiI6IjExNCJ9fSwiRGF0ZUZvcm1hdCI6eyIkaWQiOiI0MjciLCJGb3JtYXRTdHJpbmciOiJNL2QiLCJTZXBhcmF0b3IiOiIvIiwiVXNlSW50ZXJuYXRpb25hbERhdGVGb3JtYXQiOmZhbHNlfSwiSXNWaXNpYmxlIjp0cnVlLCJQYXJlbnRTdHlsZSI6eyIkcmVmIjoiODAifX0sIkluZGV4Ijo4LCJJZCI6IjJmZGFkNDBkLWZkMTQtNDY3Yi05M2QwLWE3NTkyOTZmMjUxYSIsIlRpdGxlIjoiU3ViLXRhc2sgMyIsIk5vdGUiOm51bGwsIkh5cGVybGluayI6bnVsbCwiSXNDaGFuZ2VkIjpmYWxzZSwiSXNOZXciOnRydWV9LHsiJGlkIjoiNDI4IiwiR3JvdXBOYW1lIjpudWxsLCJTdGFydERhdGUiOiIyMDE1LTA2LTE3VDAwOjAwOjAwWiIsIkVuZERhdGUiOiIyMDE1LTA2LTE3VDIzOjU5OjU5WiIsIlBlcmNlbnRhZ2VDb21wbGV0ZSI6bnVsbCwiU3R5bGUiOnsiJGlkIjoiNDI5IiwiU2hhcGUiOjMsIlNoYXBlVGhpY2tuZXNzIjowLCJEdXJhdGlvbkZvcm1hdCI6MCwiSW5jbHVkZU5vbldvcmtpbmdEYXlzSW5EdXJhdGlvbiI6ZmFsc2UsIlBlcmNlbnRhZ2VDb21wbGV0ZVN0eWxlIjp7IiRpZCI6IjQzMCIsIkZvbnRTZXR0aW5ncyI6eyIkaWQiOiI0MzEiLCJGb250U2l6ZSI6MTAsIkZvbnROYW1lIjoiQ2FsaWJyaSIsIklzQm9sZCI6ZmFsc2UsIklzSXRhbGljIjpmYWxzZSwiSXNVbmRlcmxpbmVkIjpmYWxzZSwiUGFyZW50U3R5bGUiOnsiJHJlZiI6IjgyIn19LCJBdXRvU2l6ZSI6MCwiRm9yZWdyb3VuZCI6eyIkcmVmIjoiODMifSwiTWF4V2lkdGgiOjIwMC4wLCJNYXhIZWlnaHQiOiJJbmZpbml0eSIsIlNtYXJ0Rm9yZWdyb3VuZElzQWN0aXZlIjpmYWxzZSwiSG9yaXpvbnRhbEFsaWdubWVudCI6MCwiVmVydGljYWxBbGlnbm1lbnQiOjAsIlNtYXJ0Rm9yZWdyb3VuZCI6bnVsbCwiTWFyZ2luIjp7IiRyZWYiOiI4NSJ9LCJQYWRkaW5nIjp7IiRyZWYiOiI4NiJ9LCJCYWNrZ3JvdW5kIjp7IiRyZWYiOiI4NyJ9LCJJc1Zpc2libGUiOnRydWUsIldpZHRoIjowLjAsIkhlaWdodCI6MC4wLCJCb3JkZXJTdHlsZSI6eyIkaWQiOiI0MzIiLCJMaW5lQ29sb3IiOm51bGwsIkxpbmVXZWlnaHQiOjAuMCwiTGluZVR5cGUiOjAsIlBhcmVudFN0eWxlIjpudWxsfSwiUGFyZW50U3R5bGUiOnsiJHJlZiI6IjgxIn19LCJEdXJhdGlvblN0eWxlIjp7IiRpZCI6IjQzMyIsIkZvbnRTZXR0aW5ncyI6eyIkaWQiOiI0MzQiLCJGb250U2l6ZSI6MTAsIkZvbnROYW1lIjoiQ2FsaWJyaSIsIklzQm9sZCI6ZmFsc2UsIklzSXRhbGljIjpmYWxzZSwiSXNVbmRlcmxpbmVkIjpmYWxzZSwiUGFyZW50U3R5bGUiOnsiJHJlZiI6Ijg5In19LCJBdXRvU2l6ZSI6MCwiRm9yZWdyb3VuZCI6eyIkcmVmIjoiOTAifSwiTWF4V2lkdGgiOjIwMC4wLCJNYXhIZWlnaHQiOiJJbmZpbml0eSIsIlNtYXJ0Rm9yZWdyb3VuZElzQWN0aXZlIjpmYWxzZSwiSG9yaXpvbnRhbEFsaWdubWVudCI6MCwiVmVydGljYWxBbGlnbm1lbnQiOjAsIlNtYXJ0Rm9yZWdyb3VuZCI6bnVsbCwiTWFyZ2luIjp7IiRyZWYiOiI5MiJ9LCJQYWRkaW5nIjp7IiRyZWYiOiI5MyJ9LCJCYWNrZ3JvdW5kIjp7IiRyZWYiOiI5NCJ9LCJJc1Zpc2libGUiOnRydWUsIldpZHRoIjowLjAsIkhlaWdodCI6MC4wLCJCb3JkZXJTdHlsZSI6eyIkaWQiOiI0MzUiLCJMaW5lQ29sb3IiOm51bGwsIkxpbmVXZWlnaHQiOjAuMCwiTGluZVR5cGUiOjAsIlBhcmVudFN0eWxlIjpudWxsfSwiUGFyZW50U3R5bGUiOnsiJHJlZiI6Ijg4In19LCJIb3Jpem9udGFsQ29ubmVjdG9yU3R5bGUiOnsiJGlkIjoiNDM2IiwiTGluZUNvbG9yIjp7IiRyZWYiOiI5NiJ9LCJMaW5lV2VpZ2h0IjowLjAsIkxpbmVUeXBlIjowLCJQYXJlbnRTdHlsZSI6eyIkcmVmIjoiOTUifX0sIlZlcnRpY2FsQ29ubmVjdG9yU3R5bGUiOnsiJGlkIjoiNDM3IiwiTGluZUNvbG9yIjp7IiRyZWYiOiI5OSJ9LCJMaW5lV2VpZ2h0IjowLjAsIkxpbmVUeXBlIjowLCJQYXJlbnRTdHlsZSI6eyIkcmVmIjoiOTgifX0sIk1hcmdpbiI6bnVsbCwiU3RhcnREYXRlUG9zaXRpb24iOjQsIkVuZERhdGVQb3NpdGlvbiI6NCwiVGl0bGVQb3NpdGlvbiI6MywiRHVyYXRpb25Qb3NpdGlvbiI6NiwiUGVyY2VudGFnZUNvbXBsZXRlZFBvc2l0aW9uIjo2LCJTcGFjaW5nIjo1LCJJc0JlbG93VGltZWJhbmQiOmZhbHNlLCJQZXJjZW50YWdlQ29tcGxldGVTaGFwZU9wYWNpdHkiOjM1LCJTaGFwZVN0eWxlIjp7IiRpZCI6IjQzOCIsIk1hcmdpbiI6eyIkcmVmIjoiMTAyIn0sIlBhZGRpbmciOnsiJGlkIjoiNDM5IiwiVG9wIjowLCJMZWZ0IjowLCJSaWdodCI6MiwiQm90dG9tIjowfSwiQmFja2dyb3VuZCI6eyIkaWQiOiI0NDAiLCJDb2xvciI6eyIkaWQiOiI0NDEiLCJBIjoyNTUsIlIiOjE5NywiRyI6OTAsIkIiOjE3fX0sIklzVmlzaWJsZSI6dHJ1ZSwiV2lkdGgiOjAuMCwiSGVpZ2h0IjoxMC4wLCJCb3JkZXJTdHlsZSI6eyIkaWQiOiI0NDIiLCJMaW5lQ29sb3IiOnsiJGlkIjoiNDQzIiwiJHR5cGUiOiJOTFJFLkNvbW1vbi5Eb20uU29saWRDb2xvckJydXNoLCBOTFJFLkNvbW1vbiIsIkNvbG9yIjp7IiRpZCI6IjQ0NCIsIkEiOjI1NSwiUiI6MjU1LCJHIjowLCJCIjowfX0sIkxpbmVXZWlnaHQiOjAuMCwiTGluZVR5cGUiOjAsIlBhcmVudFN0eWxlIjpudWxsfSwiUGFyZW50U3R5bGUiOnsiJHJlZiI6IjEwMSJ9fSwiVGl0bGVTdHlsZSI6eyIkaWQiOiI0NDUiLCJGb250U2V0dGluZ3MiOnsiJGlkIjoiNDQ2IiwiRm9udFNpemUiOjExLCJGb250TmFtZSI6IkNhbGlicmkiLCJJc0JvbGQiOmZhbHNlLCJJc0l0YWxpYyI6ZmFsc2UsIklzVW5kZXJsaW5lZCI6ZmFsc2UsIlBhcmVudFN0eWxlIjp7IiRyZWYiOiIxMDgifX0sIkF1dG9TaXplIjowLCJGb3JlZ3JvdW5kIjp7IiRyZWYiOiIxMDkifSwiTWF4V2lkdGgiOjExOC4zOTUwNDI0MTk0MzM1OSwiTWF4SGVpZ2h0IjoiSW5maW5pdHkiLCJTbWFydEZvcmVncm91bmRJc0FjdGl2ZSI6ZmFsc2UsIkhvcml6b250YWxBbGlnbm1lbnQiOjIsIlZlcnRpY2FsQWxpZ25tZW50IjowLCJTbWFydEZvcmVncm91bmQiOm51bGwsIk1hcmdpbiI6eyIkcmVmIjoiMTExIn0sIlBhZGRpbmciOnsiJHJlZiI6IjExMiJ9LCJCYWNrZ3JvdW5kIjp7IiRyZWYiOiIxMTMifSwiSXNWaXNpYmxlIjp0cnVlLCJXaWR0aCI6MC4wLCJIZWlnaHQiOjAuMCwiQm9yZGVyU3R5bGUiOnsiJGlkIjoiNDQ3IiwiTGluZUNvbG9yIjpudWxsLCJMaW5lV2VpZ2h0IjowLjAsIkxpbmVUeXBlIjowLCJQYXJlbnRTdHlsZSI6bnVsbH0sIlBhcmVudFN0eWxlIjp7IiRyZWYiOiIxMDcifX0sIkRhdGVTdHlsZSI6eyIkaWQiOiI0NDgiLCJGb250U2V0dGluZ3MiOnsiJGlkIjoiNDQ5IiwiRm9udFNpemUiOjgsIkZvbnROYW1lIjoiQ2FsaWJyaSIsIklzQm9sZCI6ZmFsc2UsIklzSXRhbGljIjpmYWxzZSwiSXNVbmRlcmxpbmVkIjpmYWxzZSwiUGFyZW50U3R5bGUiOnsiJHJlZiI6IjExNSJ9fSwiQXV0b1NpemUiOjAsIkZvcmVncm91bmQiOnsiJGlkIjoiNDUwIiwiQ29sb3IiOnsiJGlkIjoiNDUxIiwiQSI6MjU1LCJSIjoxOTEsIkciOjE5MSwiQiI6MTkxfX0sIk1heFdpZHRoIjoyMDAuMCwiTWF4SGVpZ2h0IjoiSW5maW5pdHkiLCJTbWFydEZvcmVncm91bmRJc0FjdGl2ZSI6ZmFsc2UsIkhvcml6b250YWxBbGlnbm1lbnQiOjAsIlZlcnRpY2FsQWxpZ25tZW50IjowLCJTbWFydEZvcmVncm91bmQiOm51bGwsIk1hcmdpbiI6eyIkcmVmIjoiMTE4In0sIlBhZGRpbmciOnsiJHJlZiI6IjExOSJ9LCJCYWNrZ3JvdW5kIjp7IiRyZWYiOiIxMjAifSwiSXNWaXNpYmxlIjp0cnVlLCJXaWR0aCI6MC4wLCJIZWlnaHQiOjAuMCwiQm9yZGVyU3R5bGUiOnsiJGlkIjoiNDUyIiwiTGluZUNvbG9yIjpudWxsLCJMaW5lV2VpZ2h0IjowLjAsIkxpbmVUeXBlIjowLCJQYXJlbnRTdHlsZSI6bnVsbH0sIlBhcmVudFN0eWxlIjp7IiRyZWYiOiIxMTQifX0sIkRhdGVGb3JtYXQiOnsiJGlkIjoiNDUzIiwiRm9ybWF0U3RyaW5nIjoiTS9kIiwiU2VwYXJhdG9yIjoiLyIsIlVzZUludGVybmF0aW9uYWxEYXRlRm9ybWF0IjpmYWxzZX0sIklzVmlzaWJsZSI6dHJ1ZSwiUGFyZW50U3R5bGUiOnsiJHJlZiI6IjgwIn19LCJJbmRleCI6OSwiSWQiOiJhYzc3YmMxYi02MTU0LTQ2ODMtOWUwZS1iYTYzYzhkMTZhNzEiLCJUaXRsZSI6IlN1Yi10YXNrIDQgLSB6ZXJvIGR1cmF0aW9uIiwiTm90ZSI6bnVsbCwiSHlwZXJsaW5rIjpudWxsLCJJc0NoYW5nZWQiOmZhbHNlLCJJc05ldyI6dHJ1ZX0seyIkaWQiOiI0NTQiLCJHcm91cE5hbWUiOm51bGwsIlN0YXJ0RGF0ZSI6IjIwMTUtMDYtMThUMDA6MDA6MDBaIiwiRW5kRGF0ZSI6IjIwMTUtMDctMDNUMjM6NTk6NTlaIiwiUGVyY2VudGFnZUNvbXBsZXRlIjoxNS4wLCJTdHlsZSI6eyIkaWQiOiI0NTUiLCJTaGFwZSI6NiwiU2hhcGVUaGlja25lc3MiOjEsIkR1cmF0aW9uRm9ybWF0IjowLCJJbmNsdWRlTm9uV29ya2luZ0RheXNJbkR1cmF0aW9uIjpmYWxzZSwiUGVyY2VudGFnZUNvbXBsZXRlU3R5bGUiOnsiJGlkIjoiNDU2IiwiRm9udFNldHRpbmdzIjp7IiRpZCI6IjQ1NyIsIkZvbnRTaXplIjoxMCwiRm9udE5hbWUiOiJDYWxpYnJpIiwiSXNCb2xkIjpmYWxzZSwiSXNJdGFsaWMiOmZhbHNlLCJJc1VuZGVybGluZWQiOmZhbHNlLCJQYXJlbnRTdHlsZSI6eyIkcmVmIjoiODIifX0sIkF1dG9TaXplIjowLCJGb3JlZ3JvdW5kIjp7IiRpZCI6IjQ1OCIsIkNvbG9yIjp7IiRpZCI6IjQ1OSIsIkEiOjI1NSwiUiI6MjM3LCJHIjoxMjUsIkIiOjQ5fX0sIk1heFdpZHRoIjoyMDAuMCwiTWF4SGVpZ2h0IjoiSW5maW5pdHkiLCJTbWFydEZvcmVncm91bmRJc0FjdGl2ZSI6ZmFsc2UsIkhvcml6b250YWxBbGlnbm1lbnQiOjAsIlZlcnRpY2FsQWxpZ25tZW50IjowLCJTbWFydEZvcmVncm91bmQiOm51bGwsIk1hcmdpbiI6eyIkcmVmIjoiODUifSwiUGFkZGluZyI6eyIkcmVmIjoiODYifSwiQmFja2dyb3VuZCI6eyIkcmVmIjoiODcifSwiSXNWaXNpYmxlIjp0cnVlLCJXaWR0aCI6MC4wLCJIZWlnaHQiOjAuMCwiQm9yZGVyU3R5bGUiOnsiJGlkIjoiNDYwIiwiTGluZUNvbG9yIjpudWxsLCJMaW5lV2VpZ2h0IjowLjAsIkxpbmVUeXBlIjowLCJQYXJlbnRTdHlsZSI6bnVsbH0sIlBhcmVudFN0eWxlIjp7IiRyZWYiOiI4MSJ9fSwiRHVyYXRpb25TdHlsZSI6eyIkaWQiOiI0NjEiLCJGb250U2V0dGluZ3MiOnsiJGlkIjoiNDYyIiwiRm9udFNpemUiOjEwLCJGb250TmFtZSI6IkNhbGlicmkiLCJJc0JvbGQiOmZhbHNlLCJJc0l0YWxpYyI6ZmFsc2UsIklzVW5kZXJsaW5lZCI6ZmFsc2UsIlBhcmVudFN0eWxlIjp7IiRyZWYiOiI4OSJ9fSwiQXV0b1NpemUiOjAsIkZvcmVncm91bmQiOnsiJHJlZiI6IjkwIn0sIk1heFdpZHRoIjoyMDAuMCwiTWF4SGVpZ2h0IjoiSW5maW5pdHkiLCJTbWFydEZvcmVncm91bmRJc0FjdGl2ZSI6ZmFsc2UsIkhvcml6b250YWxBbGlnbm1lbnQiOjAsIlZlcnRpY2FsQWxpZ25tZW50IjowLCJTbWFydEZvcmVncm91bmQiOm51bGwsIk1hcmdpbiI6eyIkcmVmIjoiOTIifSwiUGFkZGluZyI6eyIkcmVmIjoiOTMifSwiQmFja2dyb3VuZCI6eyIkcmVmIjoiOTQifSwiSXNWaXNpYmxlIjp0cnVlLCJXaWR0aCI6MC4wLCJIZWlnaHQiOjAuMCwiQm9yZGVyU3R5bGUiOnsiJGlkIjoiNDYzIiwiTGluZUNvbG9yIjpudWxsLCJMaW5lV2VpZ2h0IjowLjAsIkxpbmVUeXBlIjowLCJQYXJlbnRTdHlsZSI6bnVsbH0sIlBhcmVudFN0eWxlIjp7IiRyZWYiOiI4OCJ9fSwiSG9yaXpvbnRhbENvbm5lY3RvclN0eWxlIjp7IiRpZCI6IjQ2NCIsIkxpbmVDb2xvciI6eyIkcmVmIjoiOTYifSwiTGluZVdlaWdodCI6MC4wLCJMaW5lVHlwZSI6MCwiUGFyZW50U3R5bGUiOnsiJHJlZiI6Ijk1In19LCJWZXJ0aWNhbENvbm5lY3RvclN0eWxlIjp7IiRpZCI6IjQ2NSIsIkxpbmVDb2xvciI6eyIkaWQiOiI0NjYiLCIkdHlwZSI6Ik5MUkUuQ29tbW9uLkRvbS5Tb2xpZENvbG9yQnJ1c2gsIE5MUkUuQ29tbW9uIiwiQ29sb3IiOnsiJGlkIjoiNDY3IiwiQSI6MjU1LCJSIjoxNzgsIkciOjE0LCJCIjoxOH19LCJMaW5lV2VpZ2h0IjoxLjAsIkxpbmVUeXBlIjowLCJQYXJlbnRTdHlsZSI6eyIkcmVmIjoiOTgifX0sIk1hcmdpbiI6bnVsbCwiU3RhcnREYXRlUG9zaXRpb24iOjQsIkVuZERhdGVQb3NpdGlvbiI6NCwiVGl0bGVQb3NpdGlvbiI6MywiRHVyYXRpb25Qb3NpdGlvbiI6NiwiUGVyY2VudGFnZUNvbXBsZXRlZFBvc2l0aW9uIjo2LCJTcGFjaW5nIjo1LCJJc0JlbG93VGltZWJhbmQiOmZhbHNlLCJQZXJjZW50YWdlQ29tcGxldGVTaGFwZU9wYWNpdHkiOjM1LCJTaGFwZVN0eWxlIjp7IiRpZCI6IjQ2OCIsIk1hcmdpbiI6eyIkcmVmIjoiMTAyIn0sIlBhZGRpbmciOnsiJGlkIjoiNDY5IiwiVG9wIjozLCJMZWZ0IjowLCJSaWdodCI6MCwiQm90dG9tIjo0fSwiQmFja2dyb3VuZCI6eyIkaWQiOiI0NzAiLCJDb2xvciI6eyIkaWQiOiI0NzEiLCJBIjoyNTUsIlIiOjIxMywiRyI6MTcsIkIiOjIyfX0sIklzVmlzaWJsZSI6dHJ1ZSwiV2lkdGgiOjAuMCwiSGVpZ2h0IjoxNi4wLCJCb3JkZXJTdHlsZSI6eyIkaWQiOiI0NzIiLCJMaW5lQ29sb3IiOnsiJGlkIjoiNDczIiwiJHR5cGUiOiJOTFJFLkNvbW1vbi5Eb20uU29saWRDb2xvckJydXNoLCBOTFJFLkNvbW1vbiIsIkNvbG9yIjp7IiRpZCI6IjQ3NCIsIkEiOjI1NSwiUiI6MjU1LCJHIjowLCJCIjowfX0sIkxpbmVXZWlnaHQiOjAuMCwiTGluZVR5cGUiOjAsIlBhcmVudFN0eWxlIjpudWxsfSwiUGFyZW50U3R5bGUiOnsiJHJlZiI6IjEwMSJ9fSwiVGl0bGVTdHlsZSI6eyIkaWQiOiI0NzUiLCJGb250U2V0dGluZ3MiOnsiJGlkIjoiNDc2IiwiRm9udFNpemUiOjExLCJGb250TmFtZSI6IkNhbGlicmkiLCJJc0JvbGQiOnRydWUsIklzSXRhbGljIjpmYWxzZSwiSXNVbmRlcmxpbmVkIjpmYWxzZSwiUGFyZW50U3R5bGUiOnsiJHJlZiI6IjEwOCJ9fSwiQXV0b1NpemUiOjAsIkZvcmVncm91bmQiOnsiJGlkIjoiNDc3IiwiQ29sb3IiOnsiJGlkIjoiNDc4IiwiQSI6MjU1LCJSIjowLCJHIjowLCJCIjowfX0sIk1heFdpZHRoIjo0OC4yMTYzMDA5NjQzNTU0NjksIk1heEhlaWdodCI6IkluZmluaXR5IiwiU21hcnRGb3JlZ3JvdW5kSXNBY3RpdmUiOmZhbHNlLCJIb3Jpem9udGFsQWxpZ25tZW50IjoyLCJWZXJ0aWNhbEFsaWdubWVudCI6MCwiU21hcnRGb3JlZ3JvdW5kIjpudWxsLCJNYXJnaW4iOnsiJHJlZiI6IjExMSJ9LCJQYWRkaW5nIjp7IiRyZWYiOiIxMTIifSwiQmFja2dyb3VuZCI6eyIkcmVmIjoiMTEzIn0sIklzVmlzaWJsZSI6dHJ1ZSwiV2lkdGgiOjAuMCwiSGVpZ2h0IjowLjAsIkJvcmRlclN0eWxlIjp7IiRpZCI6IjQ3OSIsIkxpbmVDb2xvciI6bnVsbCwiTGluZVdlaWdodCI6MC4wLCJMaW5lVHlwZSI6MCwiUGFyZW50U3R5bGUiOm51bGx9LCJQYXJlbnRTdHlsZSI6eyIkcmVmIjoiMTA3In19LCJEYXRlU3R5bGUiOnsiJGlkIjoiNDgwIiwiRm9udFNldHRpbmdzIjp7IiRpZCI6IjQ4MSIsIkZvbnRTaXplIjoxMCwiRm9udE5hbWUiOiJDYWxpYnJpIiwiSXNCb2xkIjp0cnVlLCJJc0l0YWxpYyI6ZmFsc2UsIklzVW5kZXJsaW5lZCI6ZmFsc2UsIlBhcmVudFN0eWxlIjp7IiRyZWYiOiIxMTUifX0sIkF1dG9TaXplIjowLCJGb3JlZ3JvdW5kIjp7IiRpZCI6IjQ4MiIsIkNvbG9yIjp7IiRpZCI6IjQ4MyIsIkEiOjI1NSwiUiI6MTc4LCJHIjoxNCwiQiI6MTh9fSwiTWF4V2lkdGgiOjIwMC4wLCJNYXhIZWlnaHQiOiJJbmZpbml0eSIsIlNtYXJ0Rm9yZWdyb3VuZElzQWN0aXZlIjpmYWxzZSwiSG9yaXpvbnRhbEFsaWdubWVudCI6MCwiVmVydGljYWxBbGlnbm1lbnQiOjAsIlNtYXJ0Rm9yZWdyb3VuZCI6bnVsbCwiTWFyZ2luIjp7IiRyZWYiOiIxMTgifSwiUGFkZGluZyI6eyIkcmVmIjoiMTE5In0sIkJhY2tncm91bmQiOnsiJHJlZiI6IjEyMCJ9LCJJc1Zpc2libGUiOnRydWUsIldpZHRoIjowLjAsIkhlaWdodCI6MC4wLCJCb3JkZXJTdHlsZSI6eyIkaWQiOiI0ODQiLCJMaW5lQ29sb3IiOm51bGwsIkxpbmVXZWlnaHQiOjAuMCwiTGluZVR5cGUiOjAsIlBhcmVudFN0eWxlIjpudWxsfSwiUGFyZW50U3R5bGUiOnsiJHJlZiI6IjExNCJ9fSwiRGF0ZUZvcm1hdCI6eyIkaWQiOiI0ODUiLCJGb3JtYXRTdHJpbmciOiJNTU0gZCIsIlNlcGFyYXRvciI6Ii8iLCJVc2VJbnRlcm5hdGlvbmFsRGF0ZUZvcm1hdCI6ZmFsc2V9LCJJc1Zpc2libGUiOnRydWUsIlBhcmVudFN0eWxlIjp7IiRyZWYiOiI4MCJ9fSwiSW5kZXgiOjEwLCJJZCI6ImExZmUyZGYxLWFmYjctNGEyNC1iNDhkLWI5NWI2YjMzOGJmOSIsIlRpdGxlIjoiU0VDVElPTiAzIiwiTm90ZSI6bnVsbCwiSHlwZXJsaW5rIjpudWxsLCJJc0NoYW5nZWQiOmZhbHNlLCJJc05ldyI6dHJ1ZX0seyIkaWQiOiI0ODYiLCJHcm91cE5hbWUiOm51bGwsIlN0YXJ0RGF0ZSI6IjIwMTUtMDYtMThUMDA6MDA6MDBaIiwiRW5kRGF0ZSI6IjIwMTUtMDYtMjNUMjM6NTk6NTlaIiwiUGVyY2VudGFnZUNvbXBsZXRlIjpudWxsLCJTdHlsZSI6eyIkaWQiOiI0ODciLCJTaGFwZSI6MywiU2hhcGVUaGlja25lc3MiOjAsIkR1cmF0aW9uRm9ybWF0IjowLCJJbmNsdWRlTm9uV29ya2luZ0RheXNJbkR1cmF0aW9uIjpmYWxzZSwiUGVyY2VudGFnZUNvbXBsZXRlU3R5bGUiOnsiJGlkIjoiNDg4IiwiRm9udFNldHRpbmdzIjp7IiRpZCI6IjQ4OSIsIkZvbnRTaXplIjoxMCwiRm9udE5hbWUiOiJDYWxpYnJpIiwiSXNCb2xkIjpmYWxzZSwiSXNJdGFsaWMiOmZhbHNlLCJJc1VuZGVybGluZWQiOmZhbHNlLCJQYXJlbnRTdHlsZSI6eyIkcmVmIjoiODIifX0sIkF1dG9TaXplIjowLCJGb3JlZ3JvdW5kIjp7IiRyZWYiOiI4MyJ9LCJNYXhXaWR0aCI6MjAwLjAsIk1heEhlaWdodCI6IkluZmluaXR5IiwiU21hcnRGb3JlZ3JvdW5kSXNBY3RpdmUiOmZhbHNlLCJIb3Jpem9udGFsQWxpZ25tZW50IjowLCJWZXJ0aWNhbEFsaWdubWVudCI6MCwiU21hcnRGb3JlZ3JvdW5kIjpudWxsLCJNYXJnaW4iOnsiJHJlZiI6Ijg1In0sIlBhZGRpbmciOnsiJHJlZiI6Ijg2In0sIkJhY2tncm91bmQiOnsiJHJlZiI6Ijg3In0sIklzVmlzaWJsZSI6dHJ1ZSwiV2lkdGgiOjAuMCwiSGVpZ2h0IjowLjAsIkJvcmRlclN0eWxlIjp7IiRpZCI6IjQ5MCIsIkxpbmVDb2xvciI6bnVsbCwiTGluZVdlaWdodCI6MC4wLCJMaW5lVHlwZSI6MCwiUGFyZW50U3R5bGUiOm51bGx9LCJQYXJlbnRTdHlsZSI6eyIkcmVmIjoiODEifX0sIkR1cmF0aW9uU3R5bGUiOnsiJGlkIjoiNDkxIiwiRm9udFNldHRpbmdzIjp7IiRpZCI6IjQ5MiIsIkZvbnRTaXplIjoxMCwiRm9udE5hbWUiOiJDYWxpYnJpIiwiSXNCb2xkIjpmYWxzZSwiSXNJdGFsaWMiOmZhbHNlLCJJc1VuZGVybGluZWQiOmZhbHNlLCJQYXJlbnRTdHlsZSI6eyIkcmVmIjoiODkifX0sIkF1dG9TaXplIjowLCJGb3JlZ3JvdW5kIjp7IiRyZWYiOiI5MCJ9LCJNYXhXaWR0aCI6MjAwLjAsIk1heEhlaWdodCI6IkluZmluaXR5IiwiU21hcnRGb3JlZ3JvdW5kSXNBY3RpdmUiOmZhbHNlLCJIb3Jpem9udGFsQWxpZ25tZW50IjowLCJWZXJ0aWNhbEFsaWdubWVudCI6MCwiU21hcnRGb3JlZ3JvdW5kIjpudWxsLCJNYXJnaW4iOnsiJHJlZiI6IjkyIn0sIlBhZGRpbmciOnsiJHJlZiI6IjkzIn0sIkJhY2tncm91bmQiOnsiJHJlZiI6Ijk0In0sIklzVmlzaWJsZSI6dHJ1ZSwiV2lkdGgiOjAuMCwiSGVpZ2h0IjowLjAsIkJvcmRlclN0eWxlIjp7IiRpZCI6IjQ5MyIsIkxpbmVDb2xvciI6bnVsbCwiTGluZVdlaWdodCI6MC4wLCJMaW5lVHlwZSI6MCwiUGFyZW50U3R5bGUiOm51bGx9LCJQYXJlbnRTdHlsZSI6eyIkcmVmIjoiODgifX0sIkhvcml6b250YWxDb25uZWN0b3JTdHlsZSI6eyIkaWQiOiI0OTQiLCJMaW5lQ29sb3IiOnsiJHJlZiI6Ijk2In0sIkxpbmVXZWlnaHQiOjAuMCwiTGluZVR5cGUiOjAsIlBhcmVudFN0eWxlIjp7IiRyZWYiOiI5NSJ9fSwiVmVydGljYWxDb25uZWN0b3JTdHlsZSI6eyIkaWQiOiI0OTUiLCJMaW5lQ29sb3IiOnsiJHJlZiI6Ijk5In0sIkxpbmVXZWlnaHQiOjAuMCwiTGluZVR5cGUiOjAsIlBhcmVudFN0eWxlIjp7IiRyZWYiOiI5OCJ9fSwiTWFyZ2luIjpudWxsLCJTdGFydERhdGVQb3NpdGlvbiI6NCwiRW5kRGF0ZVBvc2l0aW9uIjo0LCJUaXRsZVBvc2l0aW9uIjozLCJEdXJhdGlvblBvc2l0aW9uIjo2LCJQZXJjZW50YWdlQ29tcGxldGVkUG9zaXRpb24iOjYsIlNwYWNpbmciOjUsIklzQmVsb3dUaW1lYmFuZCI6ZmFsc2UsIlBlcmNlbnRhZ2VDb21wbGV0ZVNoYXBlT3BhY2l0eSI6MzUsIlNoYXBlU3R5bGUiOnsiJGlkIjoiNDk2IiwiTWFyZ2luIjp7IiRyZWYiOiIxMDIifSwiUGFkZGluZyI6eyIkaWQiOiI0OTciLCJUb3AiOjAsIkxlZnQiOjAsIlJpZ2h0IjoyLCJCb3R0b20iOjB9LCJCYWNrZ3JvdW5kIjp7IiRpZCI6IjQ5OCIsIkNvbG9yIjp7IiRpZCI6IjQ5OSIsIkEiOjI1NSwiUiI6NjgsIkciOjExNCwiQiI6MTk2fX0sIklzVmlzaWJsZSI6dHJ1ZSwiV2lkdGgiOjAuMCwiSGVpZ2h0IjoxMC4wLCJCb3JkZXJTdHlsZSI6eyIkaWQiOiI1MDAiLCJMaW5lQ29sb3IiOnsiJGlkIjoiNTAxIiwiJHR5cGUiOiJOTFJFLkNvbW1vbi5Eb20uU29saWRDb2xvckJydXNoLCBOTFJFLkNvbW1vbiIsIkNvbG9yIjp7IiRpZCI6IjUwMiIsIkEiOjI1NSwiUiI6MjU1LCJHIjowLCJCIjowfX0sIkxpbmVXZWlnaHQiOjAuMCwiTGluZVR5cGUiOjAsIlBhcmVudFN0eWxlIjpudWxsfSwiUGFyZW50U3R5bGUiOnsiJHJlZiI6IjEwMSJ9fSwiVGl0bGVTdHlsZSI6eyIkaWQiOiI1MDMiLCJGb250U2V0dGluZ3MiOnsiJGlkIjoiNTA0IiwiRm9udFNpemUiOjExLCJGb250TmFtZSI6IkNhbGlicmkiLCJJc0JvbGQiOmZhbHNlLCJJc0l0YWxpYyI6ZmFsc2UsIklzVW5kZXJsaW5lZCI6ZmFsc2UsIlBhcmVudFN0eWxlIjp7IiRyZWYiOiIxMDgifX0sIkF1dG9TaXplIjowLCJGb3JlZ3JvdW5kIjp7IiRyZWYiOiIxMDkifSwiTWF4V2lkdGgiOjQ3LjgzNzcxNTE0ODkyNTc4MSwiTWF4SGVpZ2h0IjoiSW5maW5pdHkiLCJTbWFydEZvcmVncm91bmRJc0FjdGl2ZSI6ZmFsc2UsIkhvcml6b250YWxBbGlnbm1lbnQiOjIsIlZlcnRpY2FsQWxpZ25tZW50IjowLCJTbWFydEZvcmVncm91bmQiOm51bGwsIk1hcmdpbiI6eyIkcmVmIjoiMTExIn0sIlBhZGRpbmciOnsiJHJlZiI6IjExMiJ9LCJCYWNrZ3JvdW5kIjp7IiRyZWYiOiIxMTMifSwiSXNWaXNpYmxlIjp0cnVlLCJXaWR0aCI6MC4wLCJIZWlnaHQiOjAuMCwiQm9yZGVyU3R5bGUiOnsiJGlkIjoiNTA1IiwiTGluZUNvbG9yIjpudWxsLCJMaW5lV2VpZ2h0IjowLjAsIkxpbmVUeXBlIjowLCJQYXJlbnRTdHlsZSI6bnVsbH0sIlBhcmVudFN0eWxlIjp7IiRyZWYiOiIxMDcifX0sIkRhdGVTdHlsZSI6eyIkaWQiOiI1MDYiLCJGb250U2V0dGluZ3MiOnsiJGlkIjoiNTA3IiwiRm9udFNpemUiOjgsIkZvbnROYW1lIjoiQ2FsaWJyaSIsIklzQm9sZCI6ZmFsc2UsIklzSXRhbGljIjpmYWxzZSwiSXNVbmRlcmxpbmVkIjpmYWxzZSwiUGFyZW50U3R5bGUiOnsiJHJlZiI6IjExNSJ9fSwiQXV0b1NpemUiOjAsIkZvcmVncm91bmQiOnsiJGlkIjoiNTA4IiwiQ29sb3IiOnsiJGlkIjoiNTA5IiwiQSI6MjU1LCJSIjoxOTEsIkciOjE5MSwiQiI6MTkxfX0sIk1heFdpZHRoIjoyMDAuMCwiTWF4SGVpZ2h0IjoiSW5maW5pdHkiLCJTbWFydEZvcmVncm91bmRJc0FjdGl2ZSI6ZmFsc2UsIkhvcml6b250YWxBbGlnbm1lbnQiOjAsIlZlcnRpY2FsQWxpZ25tZW50IjowLCJTbWFydEZvcmVncm91bmQiOm51bGwsIk1hcmdpbiI6eyIkcmVmIjoiMTE4In0sIlBhZGRpbmciOnsiJHJlZiI6IjExOSJ9LCJCYWNrZ3JvdW5kIjp7IiRyZWYiOiIxMjAifSwiSXNWaXNpYmxlIjp0cnVlLCJXaWR0aCI6MC4wLCJIZWlnaHQiOjAuMCwiQm9yZGVyU3R5bGUiOnsiJGlkIjoiNTEwIiwiTGluZUNvbG9yIjpudWxsLCJMaW5lV2VpZ2h0IjowLjAsIkxpbmVUeXBlIjowLCJQYXJlbnRTdHlsZSI6bnVsbH0sIlBhcmVudFN0eWxlIjp7IiRyZWYiOiIxMTQifX0sIkRhdGVGb3JtYXQiOnsiJGlkIjoiNTExIiwiRm9ybWF0U3RyaW5nIjoiTS9kIiwiU2VwYXJhdG9yIjoiLyIsIlVzZUludGVybmF0aW9uYWxEYXRlRm9ybWF0IjpmYWxzZX0sIklzVmlzaWJsZSI6dHJ1ZSwiUGFyZW50U3R5bGUiOnsiJHJlZiI6IjgwIn19LCJJbmRleCI6MTEsIklkIjoiYjI1MjhlMjUtZmI1Zi00MDE5LWEwMmItMDI5ZDdiMjNiODYyIiwiVGl0bGUiOiJTdWItdGFzayAxIiwiTm90ZSI6bnVsbCwiSHlwZXJsaW5rIjpudWxsLCJJc0NoYW5nZWQiOmZhbHNlLCJJc05ldyI6dHJ1ZX0seyIkaWQiOiI1MTIiLCJHcm91cE5hbWUiOm51bGwsIlN0YXJ0RGF0ZSI6IjIwMTUtMDYtMjRUMDA6MDA6MDBaIiwiRW5kRGF0ZSI6IjIwMTUtMDYtMjZUMjM6NTk6NTlaIiwiUGVyY2VudGFnZUNvbXBsZXRlIjpudWxsLCJTdHlsZSI6eyIkaWQiOiI1MTMiLCJTaGFwZSI6MywiU2hhcGVUaGlja25lc3MiOjAsIkR1cmF0aW9uRm9ybWF0IjowLCJJbmNsdWRlTm9uV29ya2luZ0RheXNJbkR1cmF0aW9uIjpmYWxzZSwiUGVyY2VudGFnZUNvbXBsZXRlU3R5bGUiOnsiJGlkIjoiNTE0IiwiRm9udFNldHRpbmdzIjp7IiRpZCI6IjUxNSIsIkZvbnRTaXplIjoxMCwiRm9udE5hbWUiOiJDYWxpYnJpIiwiSXNCb2xkIjpmYWxzZSwiSXNJdGFsaWMiOmZhbHNlLCJJc1VuZGVybGluZWQiOmZhbHNlLCJQYXJlbnRTdHlsZSI6eyIkcmVmIjoiODIifX0sIkF1dG9TaXplIjowLCJGb3JlZ3JvdW5kIjp7IiRyZWYiOiI4MyJ9LCJNYXhXaWR0aCI6MjAwLjAsIk1heEhlaWdodCI6IkluZmluaXR5IiwiU21hcnRGb3JlZ3JvdW5kSXNBY3RpdmUiOmZhbHNlLCJIb3Jpem9udGFsQWxpZ25tZW50IjowLCJWZXJ0aWNhbEFsaWdubWVudCI6MCwiU21hcnRGb3JlZ3JvdW5kIjpudWxsLCJNYXJnaW4iOnsiJHJlZiI6Ijg1In0sIlBhZGRpbmciOnsiJHJlZiI6Ijg2In0sIkJhY2tncm91bmQiOnsiJHJlZiI6Ijg3In0sIklzVmlzaWJsZSI6dHJ1ZSwiV2lkdGgiOjAuMCwiSGVpZ2h0IjowLjAsIkJvcmRlclN0eWxlIjp7IiRpZCI6IjUxNiIsIkxpbmVDb2xvciI6bnVsbCwiTGluZVdlaWdodCI6MC4wLCJMaW5lVHlwZSI6MCwiUGFyZW50U3R5bGUiOm51bGx9LCJQYXJlbnRTdHlsZSI6eyIkcmVmIjoiODEifX0sIkR1cmF0aW9uU3R5bGUiOnsiJGlkIjoiNTE3IiwiRm9udFNldHRpbmdzIjp7IiRpZCI6IjUxOCIsIkZvbnRTaXplIjoxMCwiRm9udE5hbWUiOiJDYWxpYnJpIiwiSXNCb2xkIjpmYWxzZSwiSXNJdGFsaWMiOmZhbHNlLCJJc1VuZGVybGluZWQiOmZhbHNlLCJQYXJlbnRTdHlsZSI6eyIkcmVmIjoiODkifX0sIkF1dG9TaXplIjowLCJGb3JlZ3JvdW5kIjp7IiRyZWYiOiI5MCJ9LCJNYXhXaWR0aCI6MjAwLjAsIk1heEhlaWdodCI6IkluZmluaXR5IiwiU21hcnRGb3JlZ3JvdW5kSXNBY3RpdmUiOmZhbHNlLCJIb3Jpem9udGFsQWxpZ25tZW50IjowLCJWZXJ0aWNhbEFsaWdubWVudCI6MCwiU21hcnRGb3JlZ3JvdW5kIjpudWxsLCJNYXJnaW4iOnsiJHJlZiI6IjkyIn0sIlBhZGRpbmciOnsiJHJlZiI6IjkzIn0sIkJhY2tncm91bmQiOnsiJHJlZiI6Ijk0In0sIklzVmlzaWJsZSI6dHJ1ZSwiV2lkdGgiOjAuMCwiSGVpZ2h0IjowLjAsIkJvcmRlclN0eWxlIjp7IiRpZCI6IjUxOSIsIkxpbmVDb2xvciI6bnVsbCwiTGluZVdlaWdodCI6MC4wLCJMaW5lVHlwZSI6MCwiUGFyZW50U3R5bGUiOm51bGx9LCJQYXJlbnRTdHlsZSI6eyIkcmVmIjoiODgifX0sIkhvcml6b250YWxDb25uZWN0b3JTdHlsZSI6eyIkaWQiOiI1MjAiLCJMaW5lQ29sb3IiOnsiJHJlZiI6Ijk2In0sIkxpbmVXZWlnaHQiOjAuMCwiTGluZVR5cGUiOjAsIlBhcmVudFN0eWxlIjp7IiRyZWYiOiI5NSJ9fSwiVmVydGljYWxDb25uZWN0b3JTdHlsZSI6eyIkaWQiOiI1MjEiLCJMaW5lQ29sb3IiOnsiJHJlZiI6Ijk5In0sIkxpbmVXZWlnaHQiOjAuMCwiTGluZVR5cGUiOjAsIlBhcmVudFN0eWxlIjp7IiRyZWYiOiI5OCJ9fSwiTWFyZ2luIjpudWxsLCJTdGFydERhdGVQb3NpdGlvbiI6NCwiRW5kRGF0ZVBvc2l0aW9uIjo0LCJUaXRsZVBvc2l0aW9uIjozLCJEdXJhdGlvblBvc2l0aW9uIjo2LCJQZXJjZW50YWdlQ29tcGxldGVkUG9zaXRpb24iOjYsIlNwYWNpbmciOjUsIklzQmVsb3dUaW1lYmFuZCI6ZmFsc2UsIlBlcmNlbnRhZ2VDb21wbGV0ZVNoYXBlT3BhY2l0eSI6MzUsIlNoYXBlU3R5bGUiOnsiJGlkIjoiNTIyIiwiTWFyZ2luIjp7IiRyZWYiOiIxMDIifSwiUGFkZGluZyI6eyIkaWQiOiI1MjMiLCJUb3AiOjAsIkxlZnQiOjAsIlJpZ2h0IjoyLCJCb3R0b20iOjB9LCJCYWNrZ3JvdW5kIjp7IiRpZCI6IjUyNCIsIkNvbG9yIjp7IiRpZCI6IjUyNSIsIkEiOjI1NSwiUiI6ODQsIkciOjEzMCwiQiI6NTN9fSwiSXNWaXNpYmxlIjp0cnVlLCJXaWR0aCI6MC4wLCJIZWlnaHQiOjEwLjAsIkJvcmRlclN0eWxlIjp7IiRpZCI6IjUyNiIsIkxpbmVDb2xvciI6eyIkaWQiOiI1MjciLCIkdHlwZSI6Ik5MUkUuQ29tbW9uLkRvbS5Tb2xpZENvbG9yQnJ1c2gsIE5MUkUuQ29tbW9uIiwiQ29sb3IiOnsiJGlkIjoiNTI4IiwiQSI6MjU1LCJSIjoyNTUsIkciOjAsIkIiOjB9fSwiTGluZVdlaWdodCI6MC4wLCJMaW5lVHlwZSI6MCwiUGFyZW50U3R5bGUiOm51bGx9LCJQYXJlbnRTdHlsZSI6eyIkcmVmIjoiMTAxIn19LCJUaXRsZVN0eWxlIjp7IiRpZCI6IjUyOSIsIkZvbnRTZXR0aW5ncyI6eyIkaWQiOiI1MzAiLCJGb250U2l6ZSI6MTEsIkZvbnROYW1lIjoiQ2FsaWJyaSIsIklzQm9sZCI6ZmFsc2UsIklzSXRhbGljIjpmYWxzZSwiSXNVbmRlcmxpbmVkIjpmYWxzZSwiUGFyZW50U3R5bGUiOnsiJHJlZiI6IjEwOCJ9fSwiQXV0b1NpemUiOjAsIkZvcmVncm91bmQiOnsiJHJlZiI6IjEwOSJ9LCJNYXhXaWR0aCI6NDcuODM3NzE1MTQ4OTI1NzgxLCJNYXhIZWlnaHQiOiJJbmZpbml0eSIsIlNtYXJ0Rm9yZWdyb3VuZElzQWN0aXZlIjpmYWxzZSwiSG9yaXpvbnRhbEFsaWdubWVudCI6MiwiVmVydGljYWxBbGlnbm1lbnQiOjAsIlNtYXJ0Rm9yZWdyb3VuZCI6bnVsbCwiTWFyZ2luIjp7IiRyZWYiOiIxMTEifSwiUGFkZGluZyI6eyIkcmVmIjoiMTEyIn0sIkJhY2tncm91bmQiOnsiJHJlZiI6IjExMyJ9LCJJc1Zpc2libGUiOnRydWUsIldpZHRoIjowLjAsIkhlaWdodCI6MC4wLCJCb3JkZXJTdHlsZSI6eyIkaWQiOiI1MzEiLCJMaW5lQ29sb3IiOm51bGwsIkxpbmVXZWlnaHQiOjAuMCwiTGluZVR5cGUiOjAsIlBhcmVudFN0eWxlIjpudWxsfSwiUGFyZW50U3R5bGUiOnsiJHJlZiI6IjEwNyJ9fSwiRGF0ZVN0eWxlIjp7IiRpZCI6IjUzMiIsIkZvbnRTZXR0aW5ncyI6eyIkaWQiOiI1MzMiLCJGb250U2l6ZSI6OCwiRm9udE5hbWUiOiJDYWxpYnJpIiwiSXNCb2xkIjpmYWxzZSwiSXNJdGFsaWMiOmZhbHNlLCJJc1VuZGVybGluZWQiOmZhbHNlLCJQYXJlbnRTdHlsZSI6eyIkcmVmIjoiMTE1In19LCJBdXRvU2l6ZSI6MCwiRm9yZWdyb3VuZCI6eyIkaWQiOiI1MzQiLCJDb2xvciI6eyIkaWQiOiI1MzUiLCJBIjoyNTUsIlIiOjE5MSwiRyI6MTkxLCJCIjoxOTF9fSwiTWF4V2lkdGgiOjIwMC4wLCJNYXhIZWlnaHQiOiJJbmZpbml0eSIsIlNtYXJ0Rm9yZWdyb3VuZElzQWN0aXZlIjpmYWxzZSwiSG9yaXpvbnRhbEFsaWdubWVudCI6MCwiVmVydGljYWxBbGlnbm1lbnQiOjAsIlNtYXJ0Rm9yZWdyb3VuZCI6bnVsbCwiTWFyZ2luIjp7IiRyZWYiOiIxMTgifSwiUGFkZGluZyI6eyIkcmVmIjoiMTE5In0sIkJhY2tncm91bmQiOnsiJHJlZiI6IjEyMCJ9LCJJc1Zpc2libGUiOnRydWUsIldpZHRoIjowLjAsIkhlaWdodCI6MC4wLCJCb3JkZXJTdHlsZSI6eyIkaWQiOiI1MzYiLCJMaW5lQ29sb3IiOm51bGwsIkxpbmVXZWlnaHQiOjAuMCwiTGluZVR5cGUiOjAsIlBhcmVudFN0eWxlIjpudWxsfSwiUGFyZW50U3R5bGUiOnsiJHJlZiI6IjExNCJ9fSwiRGF0ZUZvcm1hdCI6eyIkaWQiOiI1MzciLCJGb3JtYXRTdHJpbmciOiJNL2QiLCJTZXBhcmF0b3IiOiIvIiwiVXNlSW50ZXJuYXRpb25hbERhdGVGb3JtYXQiOmZhbHNlfSwiSXNWaXNpYmxlIjp0cnVlLCJQYXJlbnRTdHlsZSI6eyIkcmVmIjoiODAifX0sIkluZGV4IjoxMiwiSWQiOiJhYzFlZjQxNC0wMjNiLTQ5OGEtYjQzOC0yODUwNjZkNzg5ZWYiLCJUaXRsZSI6IlN1Yi10YXNrIDIiLCJOb3RlIjpudWxsLCJIeXBlcmxpbmsiOm51bGwsIklzQ2hhbmdlZCI6ZmFsc2UsIklzTmV3Ijp0cnVlfSx7IiRpZCI6IjUzOCIsIkdyb3VwTmFtZSI6bnVsbCwiU3RhcnREYXRlIjoiMjAxNS0wNi0yN1QwMDowMDowMFoiLCJFbmREYXRlIjoiMjAxNS0wNy0wM1QyMzo1OTo1OVoiLCJQZXJjZW50YWdlQ29tcGxldGUiOm51bGwsIlN0eWxlIjp7IiRpZCI6IjUzOSIsIlNoYXBlIjozLCJTaGFwZVRoaWNrbmVzcyI6MCwiRHVyYXRpb25Gb3JtYXQiOjAsIkluY2x1ZGVOb25Xb3JraW5nRGF5c0luRHVyYXRpb24iOmZhbHNlLCJQZXJjZW50YWdlQ29tcGxldGVTdHlsZSI6eyIkaWQiOiI1NDAiLCJGb250U2V0dGluZ3MiOnsiJGlkIjoiNTQxIiwiRm9udFNpemUiOjEwLCJGb250TmFtZSI6IkNhbGlicmkiLCJJc0JvbGQiOmZhbHNlLCJJc0l0YWxpYyI6ZmFsc2UsIklzVW5kZXJsaW5lZCI6ZmFsc2UsIlBhcmVudFN0eWxlIjp7IiRyZWYiOiI4MiJ9fSwiQXV0b1NpemUiOjAsIkZvcmVncm91bmQiOnsiJHJlZiI6IjgzIn0sIk1heFdpZHRoIjoyMDAuMCwiTWF4SGVpZ2h0IjoiSW5maW5pdHkiLCJTbWFydEZvcmVncm91bmRJc0FjdGl2ZSI6ZmFsc2UsIkhvcml6b250YWxBbGlnbm1lbnQiOjAsIlZlcnRpY2FsQWxpZ25tZW50IjowLCJTbWFydEZvcmVncm91bmQiOm51bGwsIk1hcmdpbiI6eyIkcmVmIjoiODUifSwiUGFkZGluZyI6eyIkcmVmIjoiODYifSwiQmFja2dyb3VuZCI6eyIkcmVmIjoiODcifSwiSXNWaXNpYmxlIjp0cnVlLCJXaWR0aCI6MC4wLCJIZWlnaHQiOjAuMCwiQm9yZGVyU3R5bGUiOnsiJGlkIjoiNTQyIiwiTGluZUNvbG9yIjpudWxsLCJMaW5lV2VpZ2h0IjowLjAsIkxpbmVUeXBlIjowLCJQYXJlbnRTdHlsZSI6bnVsbH0sIlBhcmVudFN0eWxlIjp7IiRyZWYiOiI4MSJ9fSwiRHVyYXRpb25TdHlsZSI6eyIkaWQiOiI1NDMiLCJGb250U2V0dGluZ3MiOnsiJGlkIjoiNTQ0IiwiRm9udFNpemUiOjEwLCJGb250TmFtZSI6IkNhbGlicmkiLCJJc0JvbGQiOmZhbHNlLCJJc0l0YWxpYyI6ZmFsc2UsIklzVW5kZXJsaW5lZCI6ZmFsc2UsIlBhcmVudFN0eWxlIjp7IiRyZWYiOiI4OSJ9fSwiQXV0b1NpemUiOjAsIkZvcmVncm91bmQiOnsiJHJlZiI6IjkwIn0sIk1heFdpZHRoIjoyMDAuMCwiTWF4SGVpZ2h0IjoiSW5maW5pdHkiLCJTbWFydEZvcmVncm91bmRJc0FjdGl2ZSI6ZmFsc2UsIkhvcml6b250YWxBbGlnbm1lbnQiOjAsIlZlcnRpY2FsQWxpZ25tZW50IjowLCJTbWFydEZvcmVncm91bmQiOm51bGwsIk1hcmdpbiI6eyIkcmVmIjoiOTIifSwiUGFkZGluZyI6eyIkcmVmIjoiOTMifSwiQmFja2dyb3VuZCI6eyIkcmVmIjoiOTQifSwiSXNWaXNpYmxlIjp0cnVlLCJXaWR0aCI6MC4wLCJIZWlnaHQiOjAuMCwiQm9yZGVyU3R5bGUiOnsiJGlkIjoiNTQ1IiwiTGluZUNvbG9yIjpudWxsLCJMaW5lV2VpZ2h0IjowLjAsIkxpbmVUeXBlIjowLCJQYXJlbnRTdHlsZSI6bnVsbH0sIlBhcmVudFN0eWxlIjp7IiRyZWYiOiI4OCJ9fSwiSG9yaXpvbnRhbENvbm5lY3RvclN0eWxlIjp7IiRpZCI6IjU0NiIsIkxpbmVDb2xvciI6eyIkcmVmIjoiOTYifSwiTGluZVdlaWdodCI6MC4wLCJMaW5lVHlwZSI6MCwiUGFyZW50U3R5bGUiOnsiJHJlZiI6Ijk1In19LCJWZXJ0aWNhbENvbm5lY3RvclN0eWxlIjp7IiRpZCI6IjU0NyIsIkxpbmVDb2xvciI6eyIkcmVmIjoiOTkifSwiTGluZVdlaWdodCI6MC4wLCJMaW5lVHlwZSI6MCwiUGFyZW50U3R5bGUiOnsiJHJlZiI6Ijk4In19LCJNYXJnaW4iOm51bGwsIlN0YXJ0RGF0ZVBvc2l0aW9uIjo0LCJFbmREYXRlUG9zaXRpb24iOjQsIlRpdGxlUG9zaXRpb24iOjMsIkR1cmF0aW9uUG9zaXRpb24iOjYsIlBlcmNlbnRhZ2VDb21wbGV0ZWRQb3NpdGlvbiI6NiwiU3BhY2luZyI6NSwiSXNCZWxvd1RpbWViYW5kIjpmYWxzZSwiUGVyY2VudGFnZUNvbXBsZXRlU2hhcGVPcGFjaXR5IjozNSwiU2hhcGVTdHlsZSI6eyIkaWQiOiI1NDgiLCJNYXJnaW4iOnsiJHJlZiI6IjEwMiJ9LCJQYWRkaW5nIjp7IiRpZCI6IjU0OSIsIlRvcCI6MCwiTGVmdCI6MCwiUmlnaHQiOjIsIkJvdHRvbSI6MH0sIkJhY2tncm91bmQiOnsiJGlkIjoiNTUwIiwiQ29sb3IiOnsiJGlkIjoiNTUxIiwiQSI6MjU1LCJSIjo2OCwiRyI6ODQsIkIiOjEwNn19LCJJc1Zpc2libGUiOnRydWUsIldpZHRoIjowLjAsIkhlaWdodCI6MTAuMCwiQm9yZGVyU3R5bGUiOnsiJGlkIjoiNTUyIiwiTGluZUNvbG9yIjp7IiRpZCI6IjU1MyIsIiR0eXBlIjoiTkxSRS5Db21tb24uRG9tLlNvbGlkQ29sb3JCcnVzaCwgTkxSRS5Db21tb24iLCJDb2xvciI6eyIkaWQiOiI1NTQiLCJBIjoyNTUsIlIiOjI1NSwiRyI6MCwiQiI6MH19LCJMaW5lV2VpZ2h0IjowLjAsIkxpbmVUeXBlIjowLCJQYXJlbnRTdHlsZSI6bnVsbH0sIlBhcmVudFN0eWxlIjp7IiRyZWYiOiIxMDEifX0sIlRpdGxlU3R5bGUiOnsiJGlkIjoiNTU1IiwiRm9udFNldHRpbmdzIjp7IiRpZCI6IjU1NiIsIkZvbnRTaXplIjoxMSwiRm9udE5hbWUiOiJDYWxpYnJpIiwiSXNCb2xkIjpmYWxzZSwiSXNJdGFsaWMiOmZhbHNlLCJJc1VuZGVybGluZWQiOmZhbHNlLCJQYXJlbnRTdHlsZSI6eyIkcmVmIjoiMTA4In19LCJBdXRvU2l6ZSI6MCwiRm9yZWdyb3VuZCI6eyIkcmVmIjoiMTA5In0sIk1heFdpZHRoIjo2Ni4zOTIxMjc5OTA3MjI2NTYsIk1heEhlaWdodCI6IkluZmluaXR5IiwiU21hcnRGb3JlZ3JvdW5kSXNBY3RpdmUiOmZhbHNlLCJIb3Jpem9udGFsQWxpZ25tZW50IjoyLCJWZXJ0aWNhbEFsaWdubWVudCI6MCwiU21hcnRGb3JlZ3JvdW5kIjpudWxsLCJNYXJnaW4iOnsiJHJlZiI6IjExMSJ9LCJQYWRkaW5nIjp7IiRyZWYiOiIxMTIifSwiQmFja2dyb3VuZCI6eyIkcmVmIjoiMTEzIn0sIklzVmlzaWJsZSI6dHJ1ZSwiV2lkdGgiOjAuMCwiSGVpZ2h0IjowLjAsIkJvcmRlclN0eWxlIjp7IiRpZCI6IjU1NyIsIkxpbmVDb2xvciI6bnVsbCwiTGluZVdlaWdodCI6MC4wLCJMaW5lVHlwZSI6MCwiUGFyZW50U3R5bGUiOm51bGx9LCJQYXJlbnRTdHlsZSI6eyIkcmVmIjoiMTA3In19LCJEYXRlU3R5bGUiOnsiJGlkIjoiNTU4IiwiRm9udFNldHRpbmdzIjp7IiRpZCI6IjU1OSIsIkZvbnRTaXplIjo4LCJGb250TmFtZSI6IkNhbGlicmkiLCJJc0JvbGQiOmZhbHNlLCJJc0l0YWxpYyI6ZmFsc2UsIklzVW5kZXJsaW5lZCI6ZmFsc2UsIlBhcmVudFN0eWxlIjp7IiRyZWYiOiIxMTUifX0sIkF1dG9TaXplIjowLCJGb3JlZ3JvdW5kIjp7IiRpZCI6IjU2MCIsIkNvbG9yIjp7IiRpZCI6IjU2MSIsIkEiOjI1NSwiUiI6MTkxLCJHIjoxOTEsIkIiOjE5MX19LCJNYXhXaWR0aCI6MjAwLjAsIk1heEhlaWdodCI6IkluZmluaXR5IiwiU21hcnRGb3JlZ3JvdW5kSXNBY3RpdmUiOmZhbHNlLCJIb3Jpem9udGFsQWxpZ25tZW50IjowLCJWZXJ0aWNhbEFsaWdubWVudCI6MCwiU21hcnRGb3JlZ3JvdW5kIjpudWxsLCJNYXJnaW4iOnsiJHJlZiI6IjExOCJ9LCJQYWRkaW5nIjp7IiRyZWYiOiIxMTkifSwiQmFja2dyb3VuZCI6eyIkcmVmIjoiMTIwIn0sIklzVmlzaWJsZSI6dHJ1ZSwiV2lkdGgiOjAuMCwiSGVpZ2h0IjowLjAsIkJvcmRlclN0eWxlIjp7IiRpZCI6IjU2MiIsIkxpbmVDb2xvciI6bnVsbCwiTGluZVdlaWdodCI6MC4wLCJMaW5lVHlwZSI6MCwiUGFyZW50U3R5bGUiOm51bGx9LCJQYXJlbnRTdHlsZSI6eyIkcmVmIjoiMTE0In19LCJEYXRlRm9ybWF0Ijp7IiRpZCI6IjU2MyIsIkZvcm1hdFN0cmluZyI6Ik0vZCIsIlNlcGFyYXRvciI6Ii8iLCJVc2VJbnRlcm5hdGlvbmFsRGF0ZUZvcm1hdCI6ZmFsc2V9LCJJc1Zpc2libGUiOnRydWUsIlBhcmVudFN0eWxlIjp7IiRyZWYiOiI4MCJ9fSwiSW5kZXgiOjEzLCJJZCI6IjdiNmZiYTIxLTQ0Y2YtNDYzZS04YjlkLWFmMDI2Yzc0NWE2ZCIsIlRpdGxlIjoiU3ViLXNlY3Rpb25zIDEiLCJOb3RlIjpudWxsLCJIeXBlcmxpbmsiOm51bGwsIklzQ2hhbmdlZCI6ZmFsc2UsIklzTmV3Ijp0cnVlfSx7IiRpZCI6IjU2NCIsIkdyb3VwTmFtZSI6bnVsbCwiU3RhcnREYXRlIjoiMjAxNS0wNi0yN1QwMDowMDowMFoiLCJFbmREYXRlIjoiMjAxNS0wNy0wMlQyMzo1OTo1OVoiLCJQZXJjZW50YWdlQ29tcGxldGUiOm51bGwsIlN0eWxlIjp7IiRpZCI6IjU2NSIsIlNoYXBlIjozLCJTaGFwZVRoaWNrbmVzcyI6MCwiRHVyYXRpb25Gb3JtYXQiOjAsIkluY2x1ZGVOb25Xb3JraW5nRGF5c0luRHVyYXRpb24iOmZhbHNlLCJQZXJjZW50YWdlQ29tcGxldGVTdHlsZSI6eyIkaWQiOiI1NjYiLCJGb250U2V0dGluZ3MiOnsiJGlkIjoiNTY3IiwiRm9udFNpemUiOjEwLCJGb250TmFtZSI6IkNhbGlicmkiLCJJc0JvbGQiOmZhbHNlLCJJc0l0YWxpYyI6ZmFsc2UsIklzVW5kZXJsaW5lZCI6ZmFsc2UsIlBhcmVudFN0eWxlIjp7IiRyZWYiOiI4MiJ9fSwiQXV0b1NpemUiOjAsIkZvcmVncm91bmQiOnsiJHJlZiI6IjgzIn0sIk1heFdpZHRoIjoyMDAuMCwiTWF4SGVpZ2h0IjoiSW5maW5pdHkiLCJTbWFydEZvcmVncm91bmRJc0FjdGl2ZSI6ZmFsc2UsIkhvcml6b250YWxBbGlnbm1lbnQiOjAsIlZlcnRpY2FsQWxpZ25tZW50IjowLCJTbWFydEZvcmVncm91bmQiOm51bGwsIk1hcmdpbiI6eyIkcmVmIjoiODUifSwiUGFkZGluZyI6eyIkcmVmIjoiODYifSwiQmFja2dyb3VuZCI6eyIkcmVmIjoiODcifSwiSXNWaXNpYmxlIjp0cnVlLCJXaWR0aCI6MC4wLCJIZWlnaHQiOjAuMCwiQm9yZGVyU3R5bGUiOnsiJGlkIjoiNTY4IiwiTGluZUNvbG9yIjpudWxsLCJMaW5lV2VpZ2h0IjowLjAsIkxpbmVUeXBlIjowLCJQYXJlbnRTdHlsZSI6bnVsbH0sIlBhcmVudFN0eWxlIjp7IiRyZWYiOiI4MSJ9fSwiRHVyYXRpb25TdHlsZSI6eyIkaWQiOiI1NjkiLCJGb250U2V0dGluZ3MiOnsiJGlkIjoiNTcwIiwiRm9udFNpemUiOjEwLCJGb250TmFtZSI6IkNhbGlicmkiLCJJc0JvbGQiOmZhbHNlLCJJc0l0YWxpYyI6ZmFsc2UsIklzVW5kZXJsaW5lZCI6ZmFsc2UsIlBhcmVudFN0eWxlIjp7IiRyZWYiOiI4OSJ9fSwiQXV0b1NpemUiOjAsIkZvcmVncm91bmQiOnsiJHJlZiI6IjkwIn0sIk1heFdpZHRoIjoyMDAuMCwiTWF4SGVpZ2h0IjoiSW5maW5pdHkiLCJTbWFydEZvcmVncm91bmRJc0FjdGl2ZSI6ZmFsc2UsIkhvcml6b250YWxBbGlnbm1lbnQiOjAsIlZlcnRpY2FsQWxpZ25tZW50IjowLCJTbWFydEZvcmVncm91bmQiOm51bGwsIk1hcmdpbiI6eyIkcmVmIjoiOTIifSwiUGFkZGluZyI6eyIkcmVmIjoiOTMifSwiQmFja2dyb3VuZCI6eyIkcmVmIjoiOTQifSwiSXNWaXNpYmxlIjp0cnVlLCJXaWR0aCI6MC4wLCJIZWlnaHQiOjAuMCwiQm9yZGVyU3R5bGUiOnsiJGlkIjoiNTcxIiwiTGluZUNvbG9yIjpudWxsLCJMaW5lV2VpZ2h0IjowLjAsIkxpbmVUeXBlIjowLCJQYXJlbnRTdHlsZSI6bnVsbH0sIlBhcmVudFN0eWxlIjp7IiRyZWYiOiI4OCJ9fSwiSG9yaXpvbnRhbENvbm5lY3RvclN0eWxlIjp7IiRpZCI6IjU3MiIsIkxpbmVDb2xvciI6eyIkcmVmIjoiOTYifSwiTGluZVdlaWdodCI6MC4wLCJMaW5lVHlwZSI6MCwiUGFyZW50U3R5bGUiOnsiJHJlZiI6Ijk1In19LCJWZXJ0aWNhbENvbm5lY3RvclN0eWxlIjp7IiRpZCI6IjU3MyIsIkxpbmVDb2xvciI6eyIkcmVmIjoiOTkifSwiTGluZVdlaWdodCI6MC4wLCJMaW5lVHlwZSI6MCwiUGFyZW50U3R5bGUiOnsiJHJlZiI6Ijk4In19LCJNYXJnaW4iOm51bGwsIlN0YXJ0RGF0ZVBvc2l0aW9uIjo0LCJFbmREYXRlUG9zaXRpb24iOjQsIlRpdGxlUG9zaXRpb24iOjMsIkR1cmF0aW9uUG9zaXRpb24iOjYsIlBlcmNlbnRhZ2VDb21wbGV0ZWRQb3NpdGlvbiI6NiwiU3BhY2luZyI6NSwiSXNCZWxvd1RpbWViYW5kIjpmYWxzZSwiUGVyY2VudGFnZUNvbXBsZXRlU2hhcGVPcGFjaXR5IjozNSwiU2hhcGVTdHlsZSI6eyIkaWQiOiI1NzQiLCJNYXJnaW4iOnsiJHJlZiI6IjEwMiJ9LCJQYWRkaW5nIjp7IiRpZCI6IjU3NSIsIlRvcCI6MCwiTGVmdCI6MCwiUmlnaHQiOjIsIkJvdHRvbSI6MH0sIkJhY2tncm91bmQiOnsiJGlkIjoiNTc2IiwiQ29sb3IiOnsiJGlkIjoiNTc3IiwiQSI6MjU1LCJSIjo5MSwiRyI6MTU1LCJCIjoyMTN9fSwiSXNWaXNpYmxlIjp0cnVlLCJXaWR0aCI6MC4wLCJIZWlnaHQiOjEwLjAsIkJvcmRlclN0eWxlIjp7IiRpZCI6IjU3OCIsIkxpbmVDb2xvciI6eyIkaWQiOiI1NzkiLCIkdHlwZSI6Ik5MUkUuQ29tbW9uLkRvbS5Tb2xpZENvbG9yQnJ1c2gsIE5MUkUuQ29tbW9uIiwiQ29sb3IiOnsiJGlkIjoiNTgwIiwiQSI6MjU1LCJSIjoyNTUsIkciOjAsIkIiOjB9fSwiTGluZVdlaWdodCI6MC4wLCJMaW5lVHlwZSI6MCwiUGFyZW50U3R5bGUiOm51bGx9LCJQYXJlbnRTdHlsZSI6eyIkcmVmIjoiMTAxIn19LCJUaXRsZVN0eWxlIjp7IiRpZCI6IjU4MSIsIkZvbnRTZXR0aW5ncyI6eyIkaWQiOiI1ODIiLCJGb250U2l6ZSI6MTEsIkZvbnROYW1lIjoiQ2FsaWJyaSIsIklzQm9sZCI6ZmFsc2UsIklzSXRhbGljIjpmYWxzZSwiSXNVbmRlcmxpbmVkIjpmYWxzZSwiUGFyZW50U3R5bGUiOnsiJHJlZiI6IjEwOCJ9fSwiQXV0b1NpemUiOjAsIkZvcmVncm91bmQiOnsiJHJlZiI6IjEwOSJ9LCJNYXhXaWR0aCI6NjcuNTI4MTA2Njg5NDUzMTI1LCJNYXhIZWlnaHQiOiJJbmZpbml0eSIsIlNtYXJ0Rm9yZWdyb3VuZElzQWN0aXZlIjpmYWxzZSwiSG9yaXpvbnRhbEFsaWdubWVudCI6MiwiVmVydGljYWxBbGlnbm1lbnQiOjAsIlNtYXJ0Rm9yZWdyb3VuZCI6bnVsbCwiTWFyZ2luIjp7IiRyZWYiOiIxMTEifSwiUGFkZGluZyI6eyIkcmVmIjoiMTEyIn0sIkJhY2tncm91bmQiOnsiJHJlZiI6IjExMyJ9LCJJc1Zpc2libGUiOnRydWUsIldpZHRoIjowLjAsIkhlaWdodCI6MC4wLCJCb3JkZXJTdHlsZSI6eyIkaWQiOiI1ODMiLCJMaW5lQ29sb3IiOm51bGwsIkxpbmVXZWlnaHQiOjAuMCwiTGluZVR5cGUiOjAsIlBhcmVudFN0eWxlIjpudWxsfSwiUGFyZW50U3R5bGUiOnsiJHJlZiI6IjEwNyJ9fSwiRGF0ZVN0eWxlIjp7IiRpZCI6IjU4NCIsIkZvbnRTZXR0aW5ncyI6eyIkaWQiOiI1ODUiLCJGb250U2l6ZSI6OCwiRm9udE5hbWUiOiJDYWxpYnJpIiwiSXNCb2xkIjpmYWxzZSwiSXNJdGFsaWMiOmZhbHNlLCJJc1VuZGVybGluZWQiOmZhbHNlLCJQYXJlbnRTdHlsZSI6eyIkcmVmIjoiMTE1In19LCJBdXRvU2l6ZSI6MCwiRm9yZWdyb3VuZCI6eyIkaWQiOiI1ODYiLCJDb2xvciI6eyIkaWQiOiI1ODciLCJBIjoyNTUsIlIiOjE5MSwiRyI6MTkxLCJCIjoxOTF9fSwiTWF4V2lkdGgiOjIwMC4wLCJNYXhIZWlnaHQiOiJJbmZpbml0eSIsIlNtYXJ0Rm9yZWdyb3VuZElzQWN0aXZlIjpmYWxzZSwiSG9yaXpvbnRhbEFsaWdubWVudCI6MCwiVmVydGljYWxBbGlnbm1lbnQiOjAsIlNtYXJ0Rm9yZWdyb3VuZCI6bnVsbCwiTWFyZ2luIjp7IiRyZWYiOiIxMTgifSwiUGFkZGluZyI6eyIkcmVmIjoiMTE5In0sIkJhY2tncm91bmQiOnsiJHJlZiI6IjEyMCJ9LCJJc1Zpc2libGUiOnRydWUsIldpZHRoIjowLjAsIkhlaWdodCI6MC4wLCJCb3JkZXJTdHlsZSI6eyIkaWQiOiI1ODgiLCJMaW5lQ29sb3IiOm51bGwsIkxpbmVXZWlnaHQiOjAuMCwiTGluZVR5cGUiOjAsIlBhcmVudFN0eWxlIjpudWxsfSwiUGFyZW50U3R5bGUiOnsiJHJlZiI6IjExNCJ9fSwiRGF0ZUZvcm1hdCI6eyIkaWQiOiI1ODkiLCJGb3JtYXRTdHJpbmciOiJNL2QiLCJTZXBhcmF0b3IiOiIvIiwiVXNlSW50ZXJuYXRpb25hbERhdGVGb3JtYXQiOmZhbHNlfSwiSXNWaXNpYmxlIjp0cnVlLCJQYXJlbnRTdHlsZSI6eyIkcmVmIjoiODAifX0sIkluZGV4IjoxNCwiSWQiOiI4ZDc1YWFmOS0xZjExLTQwNWQtODcyMC02OThhZjUzMDQwNzEiLCJUaXRsZSI6IlN1Yi1zdWItdGFzayAxIiwiTm90ZSI6bnVsbCwiSHlwZXJsaW5rIjpudWxsLCJJc0NoYW5nZWQiOmZhbHNlLCJJc05ldyI6dHJ1ZX0seyIkaWQiOiI1OTAiLCJHcm91cE5hbWUiOm51bGwsIlN0YXJ0RGF0ZSI6IjIwMTUtMDctMDNUMDA6MDA6MDBaIiwiRW5kRGF0ZSI6IjIwMTUtMDctMDNUMjM6NTk6NTlaIiwiUGVyY2VudGFnZUNvbXBsZXRlIjpudWxsLCJTdHlsZSI6eyIkaWQiOiI1OTEiLCJTaGFwZSI6MywiU2hhcGVUaGlja25lc3MiOjAsIkR1cmF0aW9uRm9ybWF0IjowLCJJbmNsdWRlTm9uV29ya2luZ0RheXNJbkR1cmF0aW9uIjpmYWxzZSwiUGVyY2VudGFnZUNvbXBsZXRlU3R5bGUiOnsiJGlkIjoiNTkyIiwiRm9udFNldHRpbmdzIjp7IiRpZCI6IjU5MyIsIkZvbnRTaXplIjoxMCwiRm9udE5hbWUiOiJDYWxpYnJpIiwiSXNCb2xkIjpmYWxzZSwiSXNJdGFsaWMiOmZhbHNlLCJJc1VuZGVybGluZWQiOmZhbHNlLCJQYXJlbnRTdHlsZSI6eyIkcmVmIjoiODIifX0sIkF1dG9TaXplIjowLCJGb3JlZ3JvdW5kIjp7IiRyZWYiOiI4MyJ9LCJNYXhXaWR0aCI6MjAwLjAsIk1heEhlaWdodCI6IkluZmluaXR5IiwiU21hcnRGb3JlZ3JvdW5kSXNBY3RpdmUiOmZhbHNlLCJIb3Jpem9udGFsQWxpZ25tZW50IjowLCJWZXJ0aWNhbEFsaWdubWVudCI6MCwiU21hcnRGb3JlZ3JvdW5kIjpudWxsLCJNYXJnaW4iOnsiJHJlZiI6Ijg1In0sIlBhZGRpbmciOnsiJHJlZiI6Ijg2In0sIkJhY2tncm91bmQiOnsiJHJlZiI6Ijg3In0sIklzVmlzaWJsZSI6dHJ1ZSwiV2lkdGgiOjAuMCwiSGVpZ2h0IjowLjAsIkJvcmRlclN0eWxlIjp7IiRpZCI6IjU5NCIsIkxpbmVDb2xvciI6bnVsbCwiTGluZVdlaWdodCI6MC4wLCJMaW5lVHlwZSI6MCwiUGFyZW50U3R5bGUiOm51bGx9LCJQYXJlbnRTdHlsZSI6eyIkcmVmIjoiODEifX0sIkR1cmF0aW9uU3R5bGUiOnsiJGlkIjoiNTk1IiwiRm9udFNldHRpbmdzIjp7IiRpZCI6IjU5NiIsIkZvbnRTaXplIjoxMCwiRm9udE5hbWUiOiJDYWxpYnJpIiwiSXNCb2xkIjpmYWxzZSwiSXNJdGFsaWMiOmZhbHNlLCJJc1VuZGVybGluZWQiOmZhbHNlLCJQYXJlbnRTdHlsZSI6eyIkcmVmIjoiODkifX0sIkF1dG9TaXplIjowLCJGb3JlZ3JvdW5kIjp7IiRyZWYiOiI5MCJ9LCJNYXhXaWR0aCI6MjAwLjAsIk1heEhlaWdodCI6IkluZmluaXR5IiwiU21hcnRGb3JlZ3JvdW5kSXNBY3RpdmUiOmZhbHNlLCJIb3Jpem9udGFsQWxpZ25tZW50IjowLCJWZXJ0aWNhbEFsaWdubWVudCI6MCwiU21hcnRGb3JlZ3JvdW5kIjpudWxsLCJNYXJnaW4iOnsiJHJlZiI6IjkyIn0sIlBhZGRpbmciOnsiJHJlZiI6IjkzIn0sIkJhY2tncm91bmQiOnsiJHJlZiI6Ijk0In0sIklzVmlzaWJsZSI6dHJ1ZSwiV2lkdGgiOjAuMCwiSGVpZ2h0IjowLjAsIkJvcmRlclN0eWxlIjp7IiRpZCI6IjU5NyIsIkxpbmVDb2xvciI6bnVsbCwiTGluZVdlaWdodCI6MC4wLCJMaW5lVHlwZSI6MCwiUGFyZW50U3R5bGUiOm51bGx9LCJQYXJlbnRTdHlsZSI6eyIkcmVmIjoiODgifX0sIkhvcml6b250YWxDb25uZWN0b3JTdHlsZSI6eyIkaWQiOiI1OTgiLCJMaW5lQ29sb3IiOnsiJHJlZiI6Ijk2In0sIkxpbmVXZWlnaHQiOjAuMCwiTGluZVR5cGUiOjAsIlBhcmVudFN0eWxlIjp7IiRyZWYiOiI5NSJ9fSwiVmVydGljYWxDb25uZWN0b3JTdHlsZSI6eyIkaWQiOiI1OTkiLCJMaW5lQ29sb3IiOnsiJHJlZiI6Ijk5In0sIkxpbmVXZWlnaHQiOjAuMCwiTGluZVR5cGUiOjAsIlBhcmVudFN0eWxlIjp7IiRyZWYiOiI5OCJ9fSwiTWFyZ2luIjpudWxsLCJTdGFydERhdGVQb3NpdGlvbiI6NCwiRW5kRGF0ZVBvc2l0aW9uIjo0LCJUaXRsZVBvc2l0aW9uIjozLCJEdXJhdGlvblBvc2l0aW9uIjo2LCJQZXJjZW50YWdlQ29tcGxldGVkUG9zaXRpb24iOjYsIlNwYWNpbmciOjUsIklzQmVsb3dUaW1lYmFuZCI6ZmFsc2UsIlBlcmNlbnRhZ2VDb21wbGV0ZVNoYXBlT3BhY2l0eSI6MzUsIlNoYXBlU3R5bGUiOnsiJGlkIjoiNjAwIiwiTWFyZ2luIjp7IiRyZWYiOiIxMDIifSwiUGFkZGluZyI6eyIkaWQiOiI2MDEiLCJUb3AiOjAsIkxlZnQiOjAsIlJpZ2h0IjoyLCJCb3R0b20iOjB9LCJCYWNrZ3JvdW5kIjp7IiRpZCI6IjYwMiIsIkNvbG9yIjp7IiRpZCI6IjYwMyIsIkEiOjI1NSwiUiI6MTk3LCJHIjo5MCwiQiI6MTd9fSwiSXNWaXNpYmxlIjp0cnVlLCJXaWR0aCI6MC4wLCJIZWlnaHQiOjEwLjAsIkJvcmRlclN0eWxlIjp7IiRpZCI6IjYwNCIsIkxpbmVDb2xvciI6eyIkaWQiOiI2MDUiLCIkdHlwZSI6Ik5MUkUuQ29tbW9uLkRvbS5Tb2xpZENvbG9yQnJ1c2gsIE5MUkUuQ29tbW9uIiwiQ29sb3IiOnsiJGlkIjoiNjA2IiwiQSI6MjU1LCJSIjoyNTUsIkciOjAsIkIiOjB9fSwiTGluZVdlaWdodCI6MC4wLCJMaW5lVHlwZSI6MCwiUGFyZW50U3R5bGUiOm51bGx9LCJQYXJlbnRTdHlsZSI6eyIkcmVmIjoiMTAxIn19LCJUaXRsZVN0eWxlIjp7IiRpZCI6IjYwNyIsIkZvbnRTZXR0aW5ncyI6eyIkaWQiOiI2MDgiLCJGb250U2l6ZSI6MTEsIkZvbnROYW1lIjoiQ2FsaWJyaSIsIklzQm9sZCI6ZmFsc2UsIklzSXRhbGljIjpmYWxzZSwiSXNVbmRlcmxpbmVkIjpmYWxzZSwiUGFyZW50U3R5bGUiOnsiJHJlZiI6IjEwOCJ9fSwiQXV0b1NpemUiOjAsIkZvcmVncm91bmQiOnsiJHJlZiI6IjEwOSJ9LCJNYXhXaWR0aCI6NjcuNTI4MTA2Njg5NDUzMTI1LCJNYXhIZWlnaHQiOiJJbmZpbml0eSIsIlNtYXJ0Rm9yZWdyb3VuZElzQWN0aXZlIjpmYWxzZSwiSG9yaXpvbnRhbEFsaWdubWVudCI6MiwiVmVydGljYWxBbGlnbm1lbnQiOjAsIlNtYXJ0Rm9yZWdyb3VuZCI6bnVsbCwiTWFyZ2luIjp7IiRyZWYiOiIxMTEifSwiUGFkZGluZyI6eyIkcmVmIjoiMTEyIn0sIkJhY2tncm91bmQiOnsiJHJlZiI6IjExMyJ9LCJJc1Zpc2libGUiOnRydWUsIldpZHRoIjowLjAsIkhlaWdodCI6MC4wLCJCb3JkZXJTdHlsZSI6eyIkaWQiOiI2MDkiLCJMaW5lQ29sb3IiOm51bGwsIkxpbmVXZWlnaHQiOjAuMCwiTGluZVR5cGUiOjAsIlBhcmVudFN0eWxlIjpudWxsfSwiUGFyZW50U3R5bGUiOnsiJHJlZiI6IjEwNyJ9fSwiRGF0ZVN0eWxlIjp7IiRpZCI6IjYxMCIsIkZvbnRTZXR0aW5ncyI6eyIkaWQiOiI2MTEiLCJGb250U2l6ZSI6OCwiRm9udE5hbWUiOiJDYWxpYnJpIiwiSXNCb2xkIjpmYWxzZSwiSXNJdGFsaWMiOmZhbHNlLCJJc1VuZGVybGluZWQiOmZhbHNlLCJQYXJlbnRTdHlsZSI6eyIkcmVmIjoiMTE1In19LCJBdXRvU2l6ZSI6MCwiRm9yZWdyb3VuZCI6eyIkaWQiOiI2MTIiLCJDb2xvciI6eyIkaWQiOiI2MTMiLCJBIjoyNTUsIlIiOjE5MSwiRyI6MTkxLCJCIjoxOTF9fSwiTWF4V2lkdGgiOjIwMC4wLCJNYXhIZWlnaHQiOiJJbmZpbml0eSIsIlNtYXJ0Rm9yZWdyb3VuZElzQWN0aXZlIjpmYWxzZSwiSG9yaXpvbnRhbEFsaWdubWVudCI6MCwiVmVydGljYWxBbGlnbm1lbnQiOjAsIlNtYXJ0Rm9yZWdyb3VuZCI6bnVsbCwiTWFyZ2luIjp7IiRyZWYiOiIxMTgifSwiUGFkZGluZyI6eyIkcmVmIjoiMTE5In0sIkJhY2tncm91bmQiOnsiJHJlZiI6IjEyMCJ9LCJJc1Zpc2libGUiOnRydWUsIldpZHRoIjowLjAsIkhlaWdodCI6MC4wLCJCb3JkZXJTdHlsZSI6eyIkaWQiOiI2MTQiLCJMaW5lQ29sb3IiOm51bGwsIkxpbmVXZWlnaHQiOjAuMCwiTGluZVR5cGUiOjAsIlBhcmVudFN0eWxlIjpudWxsfSwiUGFyZW50U3R5bGUiOnsiJHJlZiI6IjExNCJ9fSwiRGF0ZUZvcm1hdCI6eyIkaWQiOiI2MTUiLCJGb3JtYXRTdHJpbmciOiJNL2QiLCJTZXBhcmF0b3IiOiIvIiwiVXNlSW50ZXJuYXRpb25hbERhdGVGb3JtYXQiOmZhbHNlfSwiSXNWaXNpYmxlIjp0cnVlLCJQYXJlbnRTdHlsZSI6eyIkcmVmIjoiODAifX0sIkluZGV4IjoxNSwiSWQiOiJkYzU5ODY0YS04ZmU2LTQ2MWYtOTNmOC01NDM5NjdjM2E3MTAiLCJUaXRsZSI6IlN1Yi1zdWItdGFzayAyIiwiTm90ZSI6bnVsbCwiSHlwZXJsaW5rIjpudWxsLCJJc0NoYW5nZWQiOmZhbHNlLCJJc05ldyI6dHJ1ZX1dLCJTZXR0aW5ncyI6eyIkaWQiOiI2MTYiLCJJbXBhT3B0aW9ucyI6bnVsbCwiVXNlQ29tcHJlc3Npb24iOmZhbHNlLCJDb21wcmVzaW9uUGVyY2VudGFnZSI6NTAuMCwiSW5hY3RpdmVJbnRlcnZhbFdpZHRoVGhyZXNob2xkIjozMC4wLCJJbmFjdGl2ZUludGVydmFsV2lkdGgiOjEuMCwiU3BsaXRUYXNrcyI6ZmFsc2UsIlVzZUNsdXN0ZXIiOmZhbHNlLCJFcHNpbG9uIjowLjAsIk1pblBvaW50c1RvRm9ybUFDbHVzdGVyIjoyLCJHZW5lcmF0ZUludmlzaWJsZVNoYXBlcyI6dHJ1ZSwiU21hcnRUaW1lbGluZVRhc2tQZXJjZW50YWdlRml0IjpmYWxzZX0sIklzTmV3Ijp0cnVlfQ=="/>
  <p:tag name="__MASTER" val="__part_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1_Office Theme">
  <a:themeElements>
    <a:clrScheme name="Custom 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D8D8D8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 Them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199</Words>
  <Application>Microsoft Office PowerPoint</Application>
  <PresentationFormat>On-screen Show (4:3)</PresentationFormat>
  <Paragraphs>75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3" baseType="lpstr">
      <vt:lpstr>Arial</vt:lpstr>
      <vt:lpstr>Calibri</vt:lpstr>
      <vt:lpstr>Calibri Light</vt:lpstr>
      <vt:lpstr>Cambria</vt:lpstr>
      <vt:lpstr>Segoe UI</vt:lpstr>
      <vt:lpstr>Segoe UI Light</vt:lpstr>
      <vt:lpstr>Wingdings</vt:lpstr>
      <vt:lpstr>Office Theme</vt:lpstr>
      <vt:lpstr>1_Office Theme</vt:lpstr>
      <vt:lpstr>11_Office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2014-05-08T21:53:54Z</dcterms:created>
  <dcterms:modified xsi:type="dcterms:W3CDTF">2015-05-12T12:44:18Z</dcterms:modified>
</cp:coreProperties>
</file>