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13" autoAdjust="0"/>
    <p:restoredTop sz="94660"/>
  </p:normalViewPr>
  <p:slideViewPr>
    <p:cSldViewPr snapToGrid="0">
      <p:cViewPr>
        <p:scale>
          <a:sx n="57" d="100"/>
          <a:sy n="57" d="100"/>
        </p:scale>
        <p:origin x="960" y="5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ctrTitle"/>
          </p:nvPr>
        </p:nvSpPr>
        <p:spPr>
          <a:xfrm>
            <a:off x="1219200" y="2130430"/>
            <a:ext cx="97536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304800"/>
          </a:xfrm>
        </p:spPr>
        <p:txBody>
          <a:bodyPr/>
          <a:lstStyle>
            <a:lvl1pPr marL="0" indent="0" algn="ctr">
              <a:buNone/>
              <a:defRPr sz="1400">
                <a:solidFill>
                  <a:schemeClr val="accent5">
                    <a:shade val="50000"/>
                  </a:schemeClr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9DE180-6FEF-4845-80F2-EDFCB10D8B0E}" type="datetimeFigureOut">
              <a:rPr lang="en-US">
                <a:solidFill>
                  <a:prstClr val="white"/>
                </a:solidFill>
              </a:rPr>
              <a:pPr>
                <a:defRPr/>
              </a:pPr>
              <a:t>2/11/2017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B30E37-06FA-425F-AEF0-B0EAECC861EE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4024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133492-5607-4916-BA87-85A6B30FE2D8}" type="datetimeFigureOut">
              <a:rPr lang="en-US">
                <a:solidFill>
                  <a:prstClr val="white"/>
                </a:solidFill>
              </a:rPr>
              <a:pPr>
                <a:defRPr/>
              </a:pPr>
              <a:t>2/11/2017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580AED-0D55-4DE0-A58C-45E8998EE152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5479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FFAC4B-7F62-49A7-998B-AF768E00517A}" type="datetimeFigureOut">
              <a:rPr lang="en-US">
                <a:solidFill>
                  <a:prstClr val="white"/>
                </a:solidFill>
              </a:rPr>
              <a:pPr>
                <a:defRPr/>
              </a:pPr>
              <a:t>2/11/2017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BCD11A-F49E-497C-AA56-98C22F763DEC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0353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sz="half" idx="1"/>
          </p:nvPr>
        </p:nvSpPr>
        <p:spPr>
          <a:xfrm>
            <a:off x="1219200" y="1600203"/>
            <a:ext cx="4775200" cy="434339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6197600" y="1600203"/>
            <a:ext cx="4775200" cy="4343399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33692A-2BB2-4B55-B7FA-00D2FBB788C7}" type="datetimeFigureOut">
              <a:rPr lang="en-US">
                <a:solidFill>
                  <a:prstClr val="white"/>
                </a:solidFill>
              </a:rPr>
              <a:pPr>
                <a:defRPr/>
              </a:pPr>
              <a:t>2/11/2017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9F17AA-40A8-4CFF-AF5E-337384323C29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21035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body" idx="1"/>
          </p:nvPr>
        </p:nvSpPr>
        <p:spPr>
          <a:xfrm>
            <a:off x="1219200" y="1535113"/>
            <a:ext cx="47773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3"/>
          <p:cNvSpPr>
            <a:spLocks noGrp="1"/>
          </p:cNvSpPr>
          <p:nvPr>
            <p:ph sz="half" idx="2"/>
          </p:nvPr>
        </p:nvSpPr>
        <p:spPr>
          <a:xfrm>
            <a:off x="1219200" y="2174876"/>
            <a:ext cx="4777317" cy="37687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/>
          </p:cNvSpPr>
          <p:nvPr>
            <p:ph type="body" sz="quarter" idx="3"/>
          </p:nvPr>
        </p:nvSpPr>
        <p:spPr>
          <a:xfrm>
            <a:off x="6193369" y="1535113"/>
            <a:ext cx="47794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Rectangle 5"/>
          <p:cNvSpPr>
            <a:spLocks noGrp="1"/>
          </p:cNvSpPr>
          <p:nvPr>
            <p:ph sz="quarter" idx="4"/>
          </p:nvPr>
        </p:nvSpPr>
        <p:spPr>
          <a:xfrm>
            <a:off x="6193369" y="2174876"/>
            <a:ext cx="4779432" cy="376872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644AF-9681-42FE-9E34-E1410FD1B0BB}" type="datetimeFigureOut">
              <a:rPr lang="en-US">
                <a:solidFill>
                  <a:prstClr val="white"/>
                </a:solidFill>
              </a:rPr>
              <a:pPr>
                <a:defRPr/>
              </a:pPr>
              <a:t>2/11/2017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042F98-CF28-4E75-83A4-545BE192FCB4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08613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FCE6A5-F1A4-436E-B985-E5809BB78166}" type="datetimeFigureOut">
              <a:rPr lang="en-US">
                <a:solidFill>
                  <a:prstClr val="white"/>
                </a:solidFill>
              </a:rPr>
              <a:pPr>
                <a:defRPr/>
              </a:pPr>
              <a:t>2/11/2017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C4704D-2895-4C04-A486-430B97F71DA4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76616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ertifica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6" name="Straight Connector 15"/>
          <p:cNvCxnSpPr/>
          <p:nvPr userDrawn="1"/>
        </p:nvCxnSpPr>
        <p:spPr>
          <a:xfrm>
            <a:off x="3606800" y="5638800"/>
            <a:ext cx="4978400" cy="1588"/>
          </a:xfrm>
          <a:prstGeom prst="line">
            <a:avLst/>
          </a:prstGeom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>
          <a:xfrm>
            <a:off x="1219200" y="990600"/>
            <a:ext cx="9753600" cy="304800"/>
          </a:xfrm>
        </p:spPr>
        <p:txBody>
          <a:bodyPr wrap="none" anchor="ctr"/>
          <a:lstStyle>
            <a:lvl1pPr marL="0" indent="0" algn="ctr">
              <a:buNone/>
              <a:defRPr sz="1400" cap="all" baseline="0">
                <a:solidFill>
                  <a:schemeClr val="tx2">
                    <a:shade val="50000"/>
                  </a:schemeClr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8" name="Rectangle 7"/>
          <p:cNvSpPr>
            <a:spLocks noGrp="1"/>
          </p:cNvSpPr>
          <p:nvPr>
            <p:ph type="body" sz="quarter" idx="11"/>
          </p:nvPr>
        </p:nvSpPr>
        <p:spPr>
          <a:xfrm>
            <a:off x="1219200" y="1752600"/>
            <a:ext cx="9753600" cy="304800"/>
          </a:xfrm>
        </p:spPr>
        <p:txBody>
          <a:bodyPr wrap="none" anchor="ctr"/>
          <a:lstStyle>
            <a:lvl1pPr marL="0" indent="0" algn="ctr">
              <a:spcBef>
                <a:spcPts val="0"/>
              </a:spcBef>
              <a:buFontTx/>
              <a:buNone/>
              <a:defRPr sz="1400">
                <a:solidFill>
                  <a:schemeClr val="tx2">
                    <a:shade val="50000"/>
                  </a:schemeClr>
                </a:solidFill>
                <a:latin typeface="+mj-lt"/>
              </a:defRPr>
            </a:lvl1pPr>
            <a:lvl2pPr indent="0">
              <a:spcBef>
                <a:spcPts val="0"/>
              </a:spcBef>
              <a:buFontTx/>
              <a:buNone/>
              <a:defRPr/>
            </a:lvl2pPr>
            <a:lvl3pPr indent="0">
              <a:spcBef>
                <a:spcPts val="0"/>
              </a:spcBef>
              <a:buFontTx/>
              <a:buNone/>
              <a:defRPr/>
            </a:lvl3pPr>
            <a:lvl4pPr indent="0">
              <a:spcBef>
                <a:spcPts val="0"/>
              </a:spcBef>
              <a:buFontTx/>
              <a:buNone/>
              <a:defRPr/>
            </a:lvl4pPr>
            <a:lvl5pPr indent="0">
              <a:spcBef>
                <a:spcPts val="0"/>
              </a:spcBef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body" sz="quarter" idx="12"/>
          </p:nvPr>
        </p:nvSpPr>
        <p:spPr>
          <a:xfrm>
            <a:off x="1219200" y="4061637"/>
            <a:ext cx="9753600" cy="205563"/>
          </a:xfrm>
        </p:spPr>
        <p:txBody>
          <a:bodyPr anchor="ctr"/>
          <a:lstStyle>
            <a:lvl1pPr marL="0" indent="0" algn="ctr">
              <a:spcBef>
                <a:spcPts val="0"/>
              </a:spcBef>
              <a:buFontTx/>
              <a:buNone/>
              <a:defRPr sz="1050">
                <a:solidFill>
                  <a:schemeClr val="tx2">
                    <a:shade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Rectangle 11"/>
          <p:cNvSpPr>
            <a:spLocks noGrp="1"/>
          </p:cNvSpPr>
          <p:nvPr>
            <p:ph type="body" sz="quarter" idx="13"/>
          </p:nvPr>
        </p:nvSpPr>
        <p:spPr>
          <a:xfrm>
            <a:off x="1219200" y="4267201"/>
            <a:ext cx="9753600" cy="357963"/>
          </a:xfrm>
        </p:spPr>
        <p:txBody>
          <a:bodyPr wrap="none" anchor="ctr"/>
          <a:lstStyle>
            <a:lvl1pPr marL="0" indent="0" algn="ctr">
              <a:spcBef>
                <a:spcPts val="0"/>
              </a:spcBef>
              <a:buFontTx/>
              <a:buNone/>
              <a:defRPr sz="1800" cap="all" baseline="0">
                <a:solidFill>
                  <a:schemeClr val="tx2">
                    <a:shade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Rectangle 13"/>
          <p:cNvSpPr>
            <a:spLocks noGrp="1"/>
          </p:cNvSpPr>
          <p:nvPr>
            <p:ph type="body" sz="quarter" idx="14"/>
          </p:nvPr>
        </p:nvSpPr>
        <p:spPr>
          <a:xfrm>
            <a:off x="1219200" y="4637567"/>
            <a:ext cx="9753600" cy="228600"/>
          </a:xfrm>
        </p:spPr>
        <p:txBody>
          <a:bodyPr wrap="none" anchor="ctr">
            <a:noAutofit/>
          </a:bodyPr>
          <a:lstStyle>
            <a:lvl1pPr marL="0" indent="0" algn="ctr">
              <a:spcBef>
                <a:spcPts val="0"/>
              </a:spcBef>
              <a:buFontTx/>
              <a:buNone/>
              <a:defRPr sz="1400">
                <a:solidFill>
                  <a:schemeClr val="tx2">
                    <a:shade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Rectangle 14"/>
          <p:cNvSpPr>
            <a:spLocks noGrp="1"/>
          </p:cNvSpPr>
          <p:nvPr>
            <p:ph type="body" sz="quarter" idx="15"/>
          </p:nvPr>
        </p:nvSpPr>
        <p:spPr>
          <a:xfrm>
            <a:off x="1219200" y="5638800"/>
            <a:ext cx="9753600" cy="228600"/>
          </a:xfrm>
        </p:spPr>
        <p:txBody>
          <a:bodyPr wrap="none" anchor="ctr"/>
          <a:lstStyle>
            <a:lvl1pPr marL="0" indent="0" algn="ctr">
              <a:spcBef>
                <a:spcPts val="0"/>
              </a:spcBef>
              <a:buFontTx/>
              <a:buNone/>
              <a:defRPr sz="1050">
                <a:solidFill>
                  <a:schemeClr val="tx2">
                    <a:shade val="5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6"/>
          </p:nvPr>
        </p:nvSpPr>
        <p:spPr>
          <a:xfrm>
            <a:off x="1219200" y="3276600"/>
            <a:ext cx="9753600" cy="774405"/>
          </a:xfrm>
        </p:spPr>
        <p:txBody>
          <a:bodyPr anchor="b">
            <a:normAutofit/>
          </a:bodyPr>
          <a:lstStyle>
            <a:lvl1pPr marL="0" indent="0" algn="ctr">
              <a:spcBef>
                <a:spcPts val="0"/>
              </a:spcBef>
              <a:buFontTx/>
              <a:buNone/>
              <a:defRPr sz="4400" kern="1200" cap="all" baseline="0">
                <a:solidFill>
                  <a:schemeClr val="tx2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1219200" y="1295400"/>
            <a:ext cx="9753600" cy="457200"/>
          </a:xfrm>
          <a:prstGeom prst="rect">
            <a:avLst/>
          </a:prstGeom>
        </p:spPr>
        <p:txBody>
          <a:bodyPr rtlCol="0">
            <a:noAutofit/>
          </a:bodyPr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3179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1219200" y="838200"/>
            <a:ext cx="3401485" cy="6286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idx="1"/>
          </p:nvPr>
        </p:nvSpPr>
        <p:spPr>
          <a:xfrm>
            <a:off x="4775200" y="838201"/>
            <a:ext cx="6206067" cy="51054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1219202" y="1447804"/>
            <a:ext cx="3401487" cy="44957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9383CE-C290-4ABF-A61E-4FC71AA09217}" type="datetimeFigureOut">
              <a:rPr lang="en-US">
                <a:solidFill>
                  <a:prstClr val="white"/>
                </a:solidFill>
              </a:rPr>
              <a:pPr>
                <a:defRPr/>
              </a:pPr>
              <a:t>2/11/2017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8C6BC7-A119-4D2D-8AA8-E94303BAF6AD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48733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2"/>
          <p:cNvSpPr>
            <a:spLocks noGrp="1"/>
          </p:cNvSpPr>
          <p:nvPr>
            <p:ph type="pic" idx="1"/>
          </p:nvPr>
        </p:nvSpPr>
        <p:spPr>
          <a:xfrm>
            <a:off x="2389717" y="838201"/>
            <a:ext cx="7315200" cy="388937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Rectangle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5762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37091F-8550-4F14-A862-0D619E2A9D8E}" type="datetimeFigureOut">
              <a:rPr lang="en-US">
                <a:solidFill>
                  <a:prstClr val="white"/>
                </a:solidFill>
              </a:rPr>
              <a:pPr>
                <a:defRPr/>
              </a:pPr>
              <a:t>2/11/2017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4A5581-8BDD-450B-B6EB-E690631C4318}" type="slidenum">
              <a:rPr lang="en-US">
                <a:solidFill>
                  <a:prstClr val="white"/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6595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9"/>
          <p:cNvGrpSpPr>
            <a:grpSpLocks/>
          </p:cNvGrpSpPr>
          <p:nvPr/>
        </p:nvGrpSpPr>
        <p:grpSpPr bwMode="auto">
          <a:xfrm>
            <a:off x="0" y="-1588"/>
            <a:ext cx="12192000" cy="6858001"/>
            <a:chOff x="0" y="-807"/>
            <a:chExt cx="9144000" cy="6858000"/>
          </a:xfrm>
        </p:grpSpPr>
        <p:sp>
          <p:nvSpPr>
            <p:cNvPr id="7" name="Rectangle 6"/>
            <p:cNvSpPr/>
            <p:nvPr userDrawn="1"/>
          </p:nvSpPr>
          <p:spPr>
            <a:xfrm>
              <a:off x="0" y="-807"/>
              <a:ext cx="9144000" cy="6858000"/>
            </a:xfrm>
            <a:prstGeom prst="rect">
              <a:avLst/>
            </a:prstGeom>
            <a:solidFill>
              <a:schemeClr val="tx2">
                <a:shade val="75000"/>
              </a:schemeClr>
            </a:solidFill>
            <a:ln w="25400" cap="rnd" cmpd="sng" algn="ctr">
              <a:noFill/>
              <a:prstDash val="solid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457200" y="419100"/>
              <a:ext cx="8229600" cy="5943600"/>
            </a:xfrm>
            <a:prstGeom prst="rect">
              <a:avLst/>
            </a:prstGeom>
            <a:solidFill>
              <a:schemeClr val="accent1">
                <a:tint val="60000"/>
              </a:schemeClr>
            </a:solidFill>
            <a:ln w="22225" cap="sq" cmpd="sng" algn="ctr">
              <a:solidFill>
                <a:sysClr val="window" lastClr="FFFFFF"/>
              </a:solidFill>
              <a:prstDash val="solid"/>
              <a:miter lim="800000"/>
            </a:ln>
            <a:effectLst>
              <a:innerShdw blurRad="157164">
                <a:srgbClr val="000000">
                  <a:alpha val="73000"/>
                </a:srgbClr>
              </a:inn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sz="1800">
                <a:solidFill>
                  <a:prstClr val="black"/>
                </a:solidFill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762000" y="724681"/>
              <a:ext cx="7620000" cy="5333999"/>
            </a:xfrm>
            <a:prstGeom prst="rect">
              <a:avLst/>
            </a:prstGeom>
            <a:gradFill>
              <a:gsLst>
                <a:gs pos="0">
                  <a:schemeClr val="accent4">
                    <a:tint val="60000"/>
                  </a:schemeClr>
                </a:gs>
                <a:gs pos="50000">
                  <a:schemeClr val="accent4">
                    <a:tint val="20000"/>
                  </a:schemeClr>
                </a:gs>
                <a:gs pos="100000">
                  <a:schemeClr val="accent4">
                    <a:tint val="60000"/>
                  </a:schemeClr>
                </a:gs>
              </a:gsLst>
              <a:lin ang="2700000" scaled="1"/>
            </a:gradFill>
            <a:ln w="76200" cap="sq" cmpd="dbl" algn="ctr">
              <a:solidFill>
                <a:sysClr val="window" lastClr="FFFFFF"/>
              </a:solidFill>
              <a:prstDash val="solid"/>
              <a:miter lim="800000"/>
            </a:ln>
            <a:effectLst>
              <a:outerShdw blurRad="229391" dist="50800" dir="8100000" algn="tl" rotWithShape="0">
                <a:srgbClr val="000000">
                  <a:alpha val="43137"/>
                </a:srgbClr>
              </a:outerShdw>
            </a:effectLst>
          </p:spPr>
          <p:txBody>
            <a:bodyPr anchor="ctr"/>
            <a:lstStyle/>
            <a:p>
              <a:pPr algn="ctr">
                <a:defRPr/>
              </a:pPr>
              <a:endParaRPr lang="en-US" sz="1800">
                <a:solidFill>
                  <a:prstClr val="black"/>
                </a:solidFill>
              </a:endParaRPr>
            </a:p>
          </p:txBody>
        </p:sp>
      </p:grpSp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1219200" y="838200"/>
            <a:ext cx="975360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219200" y="1600200"/>
            <a:ext cx="9753600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fld id="{7BD2F192-551E-47C5-8FA6-DD447D69BB7C}" type="datetimeFigureOut">
              <a:rPr lang="en-US">
                <a:solidFill>
                  <a:prstClr val="white"/>
                </a:solidFill>
              </a:rPr>
              <a:pPr>
                <a:defRPr/>
              </a:pPr>
              <a:t>2/11/2017</a:t>
            </a:fld>
            <a:endParaRPr lang="en-US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bg1"/>
                </a:solidFill>
                <a:latin typeface="+mn-lt"/>
              </a:defRPr>
            </a:lvl1pPr>
          </a:lstStyle>
          <a:p>
            <a:pPr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chemeClr val="bg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391AF48-B379-4C42-9829-36BE9FBB6FAE}" type="slidenum">
              <a:rPr lang="en-US">
                <a:solidFill>
                  <a:prstClr val="white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4620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rgbClr val="442117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442117"/>
          </a:solidFill>
          <a:latin typeface="Corbe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442117"/>
          </a:solidFill>
          <a:latin typeface="Corbe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442117"/>
          </a:solidFill>
          <a:latin typeface="Corbe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rgbClr val="442117"/>
          </a:solidFill>
          <a:latin typeface="Corbe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rgbClr val="442117"/>
          </a:solidFill>
          <a:latin typeface="Corbe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rgbClr val="442117"/>
          </a:solidFill>
          <a:latin typeface="Corbe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rgbClr val="442117"/>
          </a:solidFill>
          <a:latin typeface="Corbe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rgbClr val="442117"/>
          </a:solidFill>
          <a:latin typeface="Corbe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rgbClr val="442117"/>
          </a:solidFill>
          <a:latin typeface="+mj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rgbClr val="442117"/>
          </a:solidFill>
          <a:latin typeface="+mj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rgbClr val="442117"/>
          </a:solidFill>
          <a:latin typeface="+mj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rgbClr val="442117"/>
          </a:solidFill>
          <a:latin typeface="+mj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rgbClr val="442117"/>
          </a:solidFill>
          <a:latin typeface="+mj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 b="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2819400" y="457200"/>
            <a:ext cx="7315200" cy="304800"/>
          </a:xfrm>
        </p:spPr>
        <p:txBody>
          <a:bodyPr/>
          <a:lstStyle/>
          <a:p>
            <a:pPr eaLnBrk="1" hangingPunct="1">
              <a:buFont typeface="Arial" charset="0"/>
              <a:buNone/>
              <a:defRPr/>
            </a:pPr>
            <a:r>
              <a:rPr lang="en-US" dirty="0" smtClean="0"/>
              <a:t>DIVISION/DEPARTMENT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1"/>
          </p:nvPr>
        </p:nvSpPr>
        <p:spPr>
          <a:xfrm>
            <a:off x="5029200" y="2438400"/>
            <a:ext cx="4953000" cy="304800"/>
          </a:xfrm>
        </p:spPr>
        <p:txBody>
          <a:bodyPr/>
          <a:lstStyle/>
          <a:p>
            <a:pPr algn="l" eaLnBrk="1" hangingPunct="1">
              <a:defRPr/>
            </a:pPr>
            <a:r>
              <a:rPr lang="en-US" dirty="0" smtClean="0"/>
              <a:t>Presented to: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2"/>
          </p:nvPr>
        </p:nvSpPr>
        <p:spPr>
          <a:xfrm>
            <a:off x="2971800" y="4343400"/>
            <a:ext cx="7010400" cy="2286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Presented by: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3657600" y="5257800"/>
            <a:ext cx="5638800" cy="3810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Name, title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4"/>
          </p:nvPr>
        </p:nvSpPr>
        <p:spPr>
          <a:xfrm>
            <a:off x="2819400" y="3352800"/>
            <a:ext cx="7315200" cy="6096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Description of </a:t>
            </a:r>
            <a:r>
              <a:rPr lang="en-US" dirty="0" smtClean="0"/>
              <a:t>Completion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/>
          </p:nvPr>
        </p:nvSpPr>
        <p:spPr>
          <a:xfrm>
            <a:off x="3505200" y="1676400"/>
            <a:ext cx="5867400" cy="228600"/>
          </a:xfrm>
        </p:spPr>
        <p:txBody>
          <a:bodyPr/>
          <a:lstStyle/>
          <a:p>
            <a:pPr eaLnBrk="1" hangingPunct="1">
              <a:defRPr/>
            </a:pPr>
            <a:r>
              <a:rPr lang="en-US" dirty="0" smtClean="0"/>
              <a:t>DATE</a:t>
            </a:r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6"/>
          </p:nvPr>
        </p:nvSpPr>
        <p:spPr>
          <a:xfrm>
            <a:off x="3505200" y="2743200"/>
            <a:ext cx="5943600" cy="762000"/>
          </a:xfrm>
        </p:spPr>
        <p:txBody>
          <a:bodyPr anchor="ctr"/>
          <a:lstStyle/>
          <a:p>
            <a:pPr eaLnBrk="1" hangingPunct="1">
              <a:defRPr/>
            </a:pPr>
            <a:r>
              <a:rPr lang="en-US" sz="3200" dirty="0"/>
              <a:t>employee Name</a:t>
            </a:r>
          </a:p>
        </p:txBody>
      </p:sp>
      <p:cxnSp>
        <p:nvCxnSpPr>
          <p:cNvPr id="11" name="Straight Connector 10"/>
          <p:cNvCxnSpPr/>
          <p:nvPr/>
        </p:nvCxnSpPr>
        <p:spPr>
          <a:xfrm>
            <a:off x="3352800" y="5181600"/>
            <a:ext cx="63246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98902226"/>
      </p:ext>
    </p:extLst>
  </p:cSld>
  <p:clrMapOvr>
    <a:masterClrMapping/>
  </p:clrMapOvr>
</p:sld>
</file>

<file path=ppt/theme/theme1.xml><?xml version="1.0" encoding="utf-8"?>
<a:theme xmlns:a="http://schemas.openxmlformats.org/drawingml/2006/main" name="TS010164188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21873A"/>
      </a:hlink>
      <a:folHlink>
        <a:srgbClr val="717E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楷体_GB2312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楷体_GB2312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0000"/>
                <a:satMod val="155000"/>
              </a:schemeClr>
            </a:gs>
            <a:gs pos="65000">
              <a:schemeClr val="phClr">
                <a:shade val="85000"/>
                <a:satMod val="155000"/>
              </a:schemeClr>
            </a:gs>
            <a:gs pos="100000">
              <a:schemeClr val="phClr">
                <a:shade val="95000"/>
                <a:satMod val="155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algn="tl" rotWithShape="0">
              <a:srgbClr val="000000">
                <a:alpha val="64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prstMaterial="matte">
            <a:bevelT h="22225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16</Words>
  <Application>Microsoft Office PowerPoint</Application>
  <PresentationFormat>Widescreen</PresentationFormat>
  <Paragraphs>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4" baseType="lpstr">
      <vt:lpstr>Arial</vt:lpstr>
      <vt:lpstr>Corbel</vt:lpstr>
      <vt:lpstr>TS010164188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user</cp:lastModifiedBy>
  <cp:revision>2</cp:revision>
  <dcterms:created xsi:type="dcterms:W3CDTF">2017-02-10T02:14:20Z</dcterms:created>
  <dcterms:modified xsi:type="dcterms:W3CDTF">2017-02-10T22:06:09Z</dcterms:modified>
</cp:coreProperties>
</file>