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E9617-FF66-47F0-B6F9-39EEF708E2FF}" type="datetimeFigureOut">
              <a:rPr lang="en-US" smtClean="0"/>
              <a:t>2/11/2017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9BCEC-1BA3-4848-8BA7-C974AD602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075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DF6086C-7BE8-4F27-B48B-2D415D7F8F2D}" type="slidenum">
              <a:rPr 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001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219200" y="2130430"/>
            <a:ext cx="97536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3048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accent5">
                    <a:shade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DE180-6FEF-4845-80F2-EDFCB10D8B0E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30E37-06FA-425F-AEF0-B0EAECC861EE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94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33492-5607-4916-BA87-85A6B30FE2D8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80AED-0D55-4DE0-A58C-45E8998EE152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834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FAC4B-7F62-49A7-998B-AF768E00517A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D11A-F49E-497C-AA56-98C22F763DEC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06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1219200" y="1600203"/>
            <a:ext cx="4775200" cy="4343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4775200" cy="4343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3692A-2BB2-4B55-B7FA-00D2FBB788C7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F17AA-40A8-4CFF-AF5E-337384323C29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8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219200" y="1535113"/>
            <a:ext cx="47773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219200" y="2174876"/>
            <a:ext cx="4777317" cy="3768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47794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4779432" cy="3768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644AF-9681-42FE-9E34-E1410FD1B0BB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42F98-CF28-4E75-83A4-545BE192FCB4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57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CE6A5-F1A4-436E-B985-E5809BB78166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4704D-2895-4C04-A486-430B97F71DA4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818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 userDrawn="1"/>
        </p:nvCxnSpPr>
        <p:spPr>
          <a:xfrm>
            <a:off x="3606800" y="5638800"/>
            <a:ext cx="4978400" cy="158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219200" y="990600"/>
            <a:ext cx="9753600" cy="304800"/>
          </a:xfrm>
        </p:spPr>
        <p:txBody>
          <a:bodyPr wrap="none" anchor="ctr"/>
          <a:lstStyle>
            <a:lvl1pPr marL="0" indent="0" algn="ctr">
              <a:buNone/>
              <a:defRPr sz="14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1"/>
          </p:nvPr>
        </p:nvSpPr>
        <p:spPr>
          <a:xfrm>
            <a:off x="1219200" y="1752600"/>
            <a:ext cx="9753600" cy="3048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indent="0">
              <a:spcBef>
                <a:spcPts val="0"/>
              </a:spcBef>
              <a:buFontTx/>
              <a:buNone/>
              <a:defRPr/>
            </a:lvl2pPr>
            <a:lvl3pPr indent="0">
              <a:spcBef>
                <a:spcPts val="0"/>
              </a:spcBef>
              <a:buFontTx/>
              <a:buNone/>
              <a:defRPr/>
            </a:lvl3pPr>
            <a:lvl4pPr indent="0">
              <a:spcBef>
                <a:spcPts val="0"/>
              </a:spcBef>
              <a:buFontTx/>
              <a:buNone/>
              <a:defRPr/>
            </a:lvl4pPr>
            <a:lvl5pPr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body" sz="quarter" idx="12"/>
          </p:nvPr>
        </p:nvSpPr>
        <p:spPr>
          <a:xfrm>
            <a:off x="1219200" y="4061637"/>
            <a:ext cx="9753600" cy="205563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Rectangle 11"/>
          <p:cNvSpPr>
            <a:spLocks noGrp="1"/>
          </p:cNvSpPr>
          <p:nvPr>
            <p:ph type="body" sz="quarter" idx="13"/>
          </p:nvPr>
        </p:nvSpPr>
        <p:spPr>
          <a:xfrm>
            <a:off x="1219200" y="4267201"/>
            <a:ext cx="9753600" cy="357963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8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>
            <a:spLocks noGrp="1"/>
          </p:cNvSpPr>
          <p:nvPr>
            <p:ph type="body" sz="quarter" idx="14"/>
          </p:nvPr>
        </p:nvSpPr>
        <p:spPr>
          <a:xfrm>
            <a:off x="1219200" y="4637567"/>
            <a:ext cx="9753600" cy="228600"/>
          </a:xfrm>
        </p:spPr>
        <p:txBody>
          <a:bodyPr wrap="none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Rectangle 14"/>
          <p:cNvSpPr>
            <a:spLocks noGrp="1"/>
          </p:cNvSpPr>
          <p:nvPr>
            <p:ph type="body" sz="quarter" idx="15"/>
          </p:nvPr>
        </p:nvSpPr>
        <p:spPr>
          <a:xfrm>
            <a:off x="1219200" y="5638800"/>
            <a:ext cx="9753600" cy="2286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1219200" y="3276600"/>
            <a:ext cx="9753600" cy="774405"/>
          </a:xfrm>
        </p:spPr>
        <p:txBody>
          <a:bodyPr anchor="b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4400" kern="1200" cap="all" baseline="0">
                <a:solidFill>
                  <a:schemeClr val="tx2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1295400"/>
            <a:ext cx="9753600" cy="45720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69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19200" y="838200"/>
            <a:ext cx="3401485" cy="628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4775200" y="838201"/>
            <a:ext cx="6206067" cy="5105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1219202" y="1447804"/>
            <a:ext cx="3401487" cy="44957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383CE-C290-4ABF-A61E-4FC71AA09217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C6BC7-A119-4D2D-8AA8-E94303BAF6AD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24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2389717" y="838201"/>
            <a:ext cx="7315200" cy="388937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5762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7091F-8550-4F14-A862-0D619E2A9D8E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A5581-8BDD-450B-B6EB-E690631C4318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788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9"/>
          <p:cNvGrpSpPr>
            <a:grpSpLocks/>
          </p:cNvGrpSpPr>
          <p:nvPr/>
        </p:nvGrpSpPr>
        <p:grpSpPr bwMode="auto">
          <a:xfrm>
            <a:off x="0" y="-1588"/>
            <a:ext cx="12192000" cy="6858001"/>
            <a:chOff x="0" y="-807"/>
            <a:chExt cx="9144000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-807"/>
              <a:ext cx="9144000" cy="6858000"/>
            </a:xfrm>
            <a:prstGeom prst="rect">
              <a:avLst/>
            </a:prstGeom>
            <a:solidFill>
              <a:schemeClr val="tx2">
                <a:shade val="75000"/>
              </a:schemeClr>
            </a:solidFill>
            <a:ln w="25400" cap="rnd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457200" y="419100"/>
              <a:ext cx="8229600" cy="5943600"/>
            </a:xfrm>
            <a:prstGeom prst="rect">
              <a:avLst/>
            </a:prstGeom>
            <a:solidFill>
              <a:schemeClr val="accent1">
                <a:tint val="60000"/>
              </a:schemeClr>
            </a:solidFill>
            <a:ln w="22225" cap="sq" cmpd="sng" algn="ctr">
              <a:solidFill>
                <a:sysClr val="window" lastClr="FFFFFF"/>
              </a:solidFill>
              <a:prstDash val="solid"/>
              <a:miter lim="800000"/>
            </a:ln>
            <a:effectLst>
              <a:innerShdw blurRad="157164">
                <a:srgbClr val="000000">
                  <a:alpha val="73000"/>
                </a:srgb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762000" y="724681"/>
              <a:ext cx="7620000" cy="5333999"/>
            </a:xfrm>
            <a:prstGeom prst="rect">
              <a:avLst/>
            </a:prstGeom>
            <a:gradFill>
              <a:gsLst>
                <a:gs pos="0">
                  <a:schemeClr val="accent4">
                    <a:tint val="60000"/>
                  </a:schemeClr>
                </a:gs>
                <a:gs pos="50000">
                  <a:schemeClr val="accent4">
                    <a:tint val="20000"/>
                  </a:schemeClr>
                </a:gs>
                <a:gs pos="100000">
                  <a:schemeClr val="accent4">
                    <a:tint val="60000"/>
                  </a:schemeClr>
                </a:gs>
              </a:gsLst>
              <a:lin ang="2700000" scaled="1"/>
            </a:gradFill>
            <a:ln w="76200" cap="sq" cmpd="dbl" algn="ctr">
              <a:solidFill>
                <a:sysClr val="window" lastClr="FFFFFF"/>
              </a:solidFill>
              <a:prstDash val="solid"/>
              <a:miter lim="800000"/>
            </a:ln>
            <a:effectLst>
              <a:outerShdw blurRad="229391" dist="50800" dir="8100000" algn="tl" rotWithShape="0">
                <a:srgbClr val="000000">
                  <a:alpha val="43137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19200" y="838200"/>
            <a:ext cx="9753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1600200"/>
            <a:ext cx="97536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7BD2F192-551E-47C5-8FA6-DD447D69BB7C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91AF48-B379-4C42-9829-36BE9FBB6FAE}" type="slidenum">
              <a:rPr lang="en-US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7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442117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442117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rgbClr val="442117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42117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442117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rgbClr val="442117"/>
          </a:solidFill>
          <a:latin typeface="+mj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Department/division name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is hereby granted to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438400" y="4064000"/>
            <a:ext cx="7315200" cy="2047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800" dirty="0" smtClean="0"/>
              <a:t>For successfully completing the </a:t>
            </a:r>
            <a:endParaRPr lang="en-US" sz="1800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438400" y="4267200"/>
            <a:ext cx="7315200" cy="35718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project/team name</a:t>
            </a:r>
            <a:endParaRPr lang="en-US" dirty="0" smtClean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438400" y="4637088"/>
            <a:ext cx="7315200" cy="2286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Awarded: &lt;Date&gt;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Presenter Name and Title</a:t>
            </a:r>
            <a:endParaRPr lang="en-US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2438400" y="3276600"/>
            <a:ext cx="7315200" cy="7747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Employee name</a:t>
            </a:r>
            <a:endParaRPr lang="en-US" dirty="0"/>
          </a:p>
        </p:txBody>
      </p:sp>
      <p:sp>
        <p:nvSpPr>
          <p:cNvPr id="512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Name of </a:t>
            </a:r>
            <a:r>
              <a:rPr lang="en-US" dirty="0" smtClean="0"/>
              <a:t>Completion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14669507"/>
      </p:ext>
    </p:extLst>
  </p:cSld>
  <p:clrMapOvr>
    <a:masterClrMapping/>
  </p:clrMapOvr>
</p:sld>
</file>

<file path=ppt/theme/theme1.xml><?xml version="1.0" encoding="utf-8"?>
<a:theme xmlns:a="http://schemas.openxmlformats.org/drawingml/2006/main" name="TS010164188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21873A"/>
      </a:hlink>
      <a:folHlink>
        <a:srgbClr val="717E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27</Words>
  <Application>Microsoft Office PowerPoint</Application>
  <PresentationFormat>Widescreen</PresentationFormat>
  <Paragraphs>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Corbel</vt:lpstr>
      <vt:lpstr>TS010164188</vt:lpstr>
      <vt:lpstr>Name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Award</dc:title>
  <dc:creator>user</dc:creator>
  <cp:lastModifiedBy>user</cp:lastModifiedBy>
  <cp:revision>2</cp:revision>
  <dcterms:created xsi:type="dcterms:W3CDTF">2017-02-10T02:13:18Z</dcterms:created>
  <dcterms:modified xsi:type="dcterms:W3CDTF">2017-02-11T00:10:44Z</dcterms:modified>
</cp:coreProperties>
</file>