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1" autoAdjust="0"/>
    <p:restoredTop sz="94660"/>
  </p:normalViewPr>
  <p:slideViewPr>
    <p:cSldViewPr snapToGrid="0">
      <p:cViewPr>
        <p:scale>
          <a:sx n="81" d="100"/>
          <a:sy n="81" d="100"/>
        </p:scale>
        <p:origin x="-96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6E174E-6ABF-413E-A846-384F7444F7C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PH"/>
        </a:p>
      </dgm:t>
    </dgm:pt>
    <dgm:pt modelId="{6859904C-3DDD-4046-B2CE-F14582203D4E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248D3782-255D-4238-B0B3-112938016612}" type="parTrans" cxnId="{2F59ABE3-CEF6-49DB-A63D-B68FD3D8ACDB}">
      <dgm:prSet/>
      <dgm:spPr/>
      <dgm:t>
        <a:bodyPr/>
        <a:lstStyle/>
        <a:p>
          <a:endParaRPr lang="en-PH" sz="1400"/>
        </a:p>
      </dgm:t>
    </dgm:pt>
    <dgm:pt modelId="{B425DB35-C7B4-40F5-B153-182E69782844}" type="sibTrans" cxnId="{2F59ABE3-CEF6-49DB-A63D-B68FD3D8ACDB}">
      <dgm:prSet/>
      <dgm:spPr/>
      <dgm:t>
        <a:bodyPr/>
        <a:lstStyle/>
        <a:p>
          <a:endParaRPr lang="en-PH" sz="1400"/>
        </a:p>
      </dgm:t>
    </dgm:pt>
    <dgm:pt modelId="{5EB56B75-4782-43DF-9015-BA716FA00BEE}">
      <dgm:prSet phldrT="[Text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B9CFBF9D-B792-4666-BE21-E61933BC0E35}" type="parTrans" cxnId="{C90B82B2-1AE6-4A7D-995F-190E181D41B5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106A947A-45E1-4F4B-905E-EAF178C131B7}" type="sibTrans" cxnId="{C90B82B2-1AE6-4A7D-995F-190E181D41B5}">
      <dgm:prSet/>
      <dgm:spPr/>
      <dgm:t>
        <a:bodyPr/>
        <a:lstStyle/>
        <a:p>
          <a:endParaRPr lang="en-PH" sz="1400"/>
        </a:p>
      </dgm:t>
    </dgm:pt>
    <dgm:pt modelId="{CF6CE275-BAFC-4BA7-9BFF-38268E521752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9CC4EDAF-1429-4441-8C22-C93C62716187}" type="parTrans" cxnId="{11B57071-37CC-499B-A2CF-D4E442AAD70B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EF873BDC-01DC-4D78-8E33-7F0A45553575}" type="sibTrans" cxnId="{11B57071-37CC-499B-A2CF-D4E442AAD70B}">
      <dgm:prSet/>
      <dgm:spPr/>
      <dgm:t>
        <a:bodyPr/>
        <a:lstStyle/>
        <a:p>
          <a:endParaRPr lang="en-PH" sz="1400"/>
        </a:p>
      </dgm:t>
    </dgm:pt>
    <dgm:pt modelId="{95B2096E-0A02-41C5-A50C-8B24A946C550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ABF809DB-BE58-4C6E-888A-F65A86E6F10A}" type="parTrans" cxnId="{FDF6AF8C-022E-4DAB-AC66-06D7088A9DED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5F85472F-FE4A-4B3D-94CB-8AB5DB56D02A}" type="sibTrans" cxnId="{FDF6AF8C-022E-4DAB-AC66-06D7088A9DED}">
      <dgm:prSet/>
      <dgm:spPr/>
      <dgm:t>
        <a:bodyPr/>
        <a:lstStyle/>
        <a:p>
          <a:endParaRPr lang="en-PH" sz="1400"/>
        </a:p>
      </dgm:t>
    </dgm:pt>
    <dgm:pt modelId="{B5FFF81D-9636-487A-9CD1-A5A92C4D77BD}">
      <dgm:prSet phldrT="[Text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02957A32-AA6F-4EF5-A54B-823D63DA4CA1}" type="parTrans" cxnId="{1D6B2BD7-8ED3-4002-AB8B-5DF17A457BCE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8D00F400-8001-435B-8B93-77AF3EA86042}" type="sibTrans" cxnId="{1D6B2BD7-8ED3-4002-AB8B-5DF17A457BCE}">
      <dgm:prSet/>
      <dgm:spPr/>
      <dgm:t>
        <a:bodyPr/>
        <a:lstStyle/>
        <a:p>
          <a:endParaRPr lang="en-PH" sz="1400"/>
        </a:p>
      </dgm:t>
    </dgm:pt>
    <dgm:pt modelId="{BD54B0D7-AF29-4379-8E90-4D608A87C6B7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50E0FE96-AA25-4B03-A0A0-95FEBD2F2BCF}" type="parTrans" cxnId="{24C9AAB9-F858-4114-BE6D-65D42A0DAE6B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0B586F06-B255-4D8A-95EC-3FB41DAEFF2E}" type="sibTrans" cxnId="{24C9AAB9-F858-4114-BE6D-65D42A0DAE6B}">
      <dgm:prSet/>
      <dgm:spPr/>
      <dgm:t>
        <a:bodyPr/>
        <a:lstStyle/>
        <a:p>
          <a:endParaRPr lang="en-PH" sz="1400"/>
        </a:p>
      </dgm:t>
    </dgm:pt>
    <dgm:pt modelId="{A5D4A046-4B14-4E7F-990C-1405B22EC6F6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6F2479DB-B29D-4D95-86B1-F79226ABDF37}" type="parTrans" cxnId="{2FB68832-C077-47CE-A458-A4F79E6C4E4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14E0BBB6-28B8-4B46-BCB6-E01F47D0B834}" type="sibTrans" cxnId="{2FB68832-C077-47CE-A458-A4F79E6C4E4F}">
      <dgm:prSet/>
      <dgm:spPr/>
      <dgm:t>
        <a:bodyPr/>
        <a:lstStyle/>
        <a:p>
          <a:endParaRPr lang="en-PH"/>
        </a:p>
      </dgm:t>
    </dgm:pt>
    <dgm:pt modelId="{2C7B1090-5B91-451A-A001-DEB7097100E9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0D2F0372-D39D-4E04-8ACE-CE8A97A1255A}" type="parTrans" cxnId="{1BF16E09-243F-4D6A-8626-7B3763912EF3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BE716264-5477-4ADD-A5A9-9EA7EB5C64A8}" type="sibTrans" cxnId="{1BF16E09-243F-4D6A-8626-7B3763912EF3}">
      <dgm:prSet/>
      <dgm:spPr/>
      <dgm:t>
        <a:bodyPr/>
        <a:lstStyle/>
        <a:p>
          <a:endParaRPr lang="en-PH"/>
        </a:p>
      </dgm:t>
    </dgm:pt>
    <dgm:pt modelId="{4DED3CB1-282B-44F9-A3D2-19A30A51D083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2DCA879E-685A-4E34-B108-F514F16A3B0B}" type="parTrans" cxnId="{C269A2BF-C704-4179-AB28-609071428AAC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55245BA9-4921-4E51-BA40-5A8FC1D0CE90}" type="sibTrans" cxnId="{C269A2BF-C704-4179-AB28-609071428AAC}">
      <dgm:prSet/>
      <dgm:spPr/>
      <dgm:t>
        <a:bodyPr/>
        <a:lstStyle/>
        <a:p>
          <a:endParaRPr lang="en-PH"/>
        </a:p>
      </dgm:t>
    </dgm:pt>
    <dgm:pt modelId="{9E1F7EFC-F607-4E40-B246-66F44CC639EF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86FF45BB-482B-4DC3-9D08-36CEDB263982}" type="parTrans" cxnId="{8BD0204A-B233-4E41-BEA0-AE7431D3255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D68DC9A6-5403-464B-818A-39274BD50FE4}" type="sibTrans" cxnId="{8BD0204A-B233-4E41-BEA0-AE7431D3255F}">
      <dgm:prSet/>
      <dgm:spPr/>
      <dgm:t>
        <a:bodyPr/>
        <a:lstStyle/>
        <a:p>
          <a:endParaRPr lang="en-PH"/>
        </a:p>
      </dgm:t>
    </dgm:pt>
    <dgm:pt modelId="{CE21E8D3-CD91-4E7E-A22D-812B6CBDD962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34449B43-9686-4055-8967-167648C5E96A}" type="parTrans" cxnId="{9EDCB302-B9A9-402E-8CCE-2AF09A8302B8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0F2D8567-B4ED-4529-A4D1-875CAD4EA249}" type="sibTrans" cxnId="{9EDCB302-B9A9-402E-8CCE-2AF09A8302B8}">
      <dgm:prSet/>
      <dgm:spPr/>
      <dgm:t>
        <a:bodyPr/>
        <a:lstStyle/>
        <a:p>
          <a:endParaRPr lang="en-PH"/>
        </a:p>
      </dgm:t>
    </dgm:pt>
    <dgm:pt modelId="{0C59BD78-D09A-413A-B6F6-FE5528FBCCA0}">
      <dgm:prSet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BE9C0C7F-B3BC-450E-BB72-106080BF98C3}" type="parTrans" cxnId="{60DB9C50-AE9B-496B-A87D-EDC225032E3A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FDA93ADD-8EAF-4415-9187-AD726A7CC6C1}" type="sibTrans" cxnId="{60DB9C50-AE9B-496B-A87D-EDC225032E3A}">
      <dgm:prSet/>
      <dgm:spPr/>
      <dgm:t>
        <a:bodyPr/>
        <a:lstStyle/>
        <a:p>
          <a:endParaRPr lang="en-PH"/>
        </a:p>
      </dgm:t>
    </dgm:pt>
    <dgm:pt modelId="{21ADFFAC-F329-4089-AC09-AA71ED8F4292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371C91F9-8A44-40B2-AFAF-A591AB222718}" type="parTrans" cxnId="{5A937D8A-C7C6-4A96-8475-C00122EC2B9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82FFBB50-57DD-4BE2-9060-9ABF42AB8898}" type="sibTrans" cxnId="{5A937D8A-C7C6-4A96-8475-C00122EC2B9F}">
      <dgm:prSet/>
      <dgm:spPr/>
      <dgm:t>
        <a:bodyPr/>
        <a:lstStyle/>
        <a:p>
          <a:endParaRPr lang="en-PH"/>
        </a:p>
      </dgm:t>
    </dgm:pt>
    <dgm:pt modelId="{6815BF5E-BC7C-4639-BE86-614F90B768B3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BC2DC94F-2EDE-4C0C-991D-AB6F98DCD484}" type="parTrans" cxnId="{28C71707-32CD-4E5A-AD37-45A0A316810B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C370F0E1-68B1-45CE-BFBD-B396DA8571CD}" type="sibTrans" cxnId="{28C71707-32CD-4E5A-AD37-45A0A316810B}">
      <dgm:prSet/>
      <dgm:spPr/>
      <dgm:t>
        <a:bodyPr/>
        <a:lstStyle/>
        <a:p>
          <a:endParaRPr lang="en-PH"/>
        </a:p>
      </dgm:t>
    </dgm:pt>
    <dgm:pt modelId="{B3030FED-3E2A-4872-BF16-554B66E620BC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1601E8FA-7D0F-4277-8F47-04081DD440B1}" type="parTrans" cxnId="{08BB5A86-5C76-4661-8AAD-164B426E75FD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4967634D-CC10-490C-8C4F-EEF70DFCC4A6}" type="sibTrans" cxnId="{08BB5A86-5C76-4661-8AAD-164B426E75FD}">
      <dgm:prSet/>
      <dgm:spPr/>
      <dgm:t>
        <a:bodyPr/>
        <a:lstStyle/>
        <a:p>
          <a:endParaRPr lang="en-PH"/>
        </a:p>
      </dgm:t>
    </dgm:pt>
    <dgm:pt modelId="{4C8E88E5-590C-435C-A02E-A62A3B522664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9E1479DC-5924-4F01-92F6-BB58C448B822}" type="parTrans" cxnId="{D72D0A95-B3D4-4D74-B10E-76D514A24F28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82BC069A-B2DD-4E7A-978D-9AB3C99FFFBA}" type="sibTrans" cxnId="{D72D0A95-B3D4-4D74-B10E-76D514A24F28}">
      <dgm:prSet/>
      <dgm:spPr/>
      <dgm:t>
        <a:bodyPr/>
        <a:lstStyle/>
        <a:p>
          <a:endParaRPr lang="en-PH"/>
        </a:p>
      </dgm:t>
    </dgm:pt>
    <dgm:pt modelId="{015E923F-9A2C-4293-8A5F-0F475534D369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BF296EE9-1A8F-4127-A597-F5C79D7D0F9F}" type="parTrans" cxnId="{81972BE2-92F5-48FF-B7EE-C022C2569091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C3E5A932-E248-4D3C-90B3-575CBF363CD0}" type="sibTrans" cxnId="{81972BE2-92F5-48FF-B7EE-C022C2569091}">
      <dgm:prSet/>
      <dgm:spPr/>
      <dgm:t>
        <a:bodyPr/>
        <a:lstStyle/>
        <a:p>
          <a:endParaRPr lang="en-PH"/>
        </a:p>
      </dgm:t>
    </dgm:pt>
    <dgm:pt modelId="{44C84A48-8F06-4FF9-9730-733D244E3BE8}" type="pres">
      <dgm:prSet presAssocID="{F96E174E-6ABF-413E-A846-384F7444F7C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PH"/>
        </a:p>
      </dgm:t>
    </dgm:pt>
    <dgm:pt modelId="{9109D2E9-5707-436E-841D-60D158B3798C}" type="pres">
      <dgm:prSet presAssocID="{6859904C-3DDD-4046-B2CE-F14582203D4E}" presName="root1" presStyleCnt="0"/>
      <dgm:spPr/>
    </dgm:pt>
    <dgm:pt modelId="{BF31AC44-FCE4-4B74-9D6E-13A24FE8977F}" type="pres">
      <dgm:prSet presAssocID="{6859904C-3DDD-4046-B2CE-F14582203D4E}" presName="LevelOneTextNode" presStyleLbl="node0" presStyleIdx="0" presStyleCnt="1" custScaleY="682667" custLinFactNeighborX="-16717" custLinFactNeighborY="-535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3833D7A0-94D4-4070-9636-04FE5981876D}" type="pres">
      <dgm:prSet presAssocID="{6859904C-3DDD-4046-B2CE-F14582203D4E}" presName="level2hierChild" presStyleCnt="0"/>
      <dgm:spPr/>
    </dgm:pt>
    <dgm:pt modelId="{1DF7130F-141A-4E39-83D8-A3A02BF1AC0B}" type="pres">
      <dgm:prSet presAssocID="{B9CFBF9D-B792-4666-BE21-E61933BC0E35}" presName="conn2-1" presStyleLbl="parChTrans1D2" presStyleIdx="0" presStyleCnt="2"/>
      <dgm:spPr/>
      <dgm:t>
        <a:bodyPr/>
        <a:lstStyle/>
        <a:p>
          <a:endParaRPr lang="en-PH"/>
        </a:p>
      </dgm:t>
    </dgm:pt>
    <dgm:pt modelId="{5020D90F-C982-4760-A4E6-580F04CFC13F}" type="pres">
      <dgm:prSet presAssocID="{B9CFBF9D-B792-4666-BE21-E61933BC0E35}" presName="connTx" presStyleLbl="parChTrans1D2" presStyleIdx="0" presStyleCnt="2"/>
      <dgm:spPr/>
      <dgm:t>
        <a:bodyPr/>
        <a:lstStyle/>
        <a:p>
          <a:endParaRPr lang="en-PH"/>
        </a:p>
      </dgm:t>
    </dgm:pt>
    <dgm:pt modelId="{40B4EAE6-73A9-4D8D-8669-11295574BE0D}" type="pres">
      <dgm:prSet presAssocID="{5EB56B75-4782-43DF-9015-BA716FA00BEE}" presName="root2" presStyleCnt="0"/>
      <dgm:spPr/>
    </dgm:pt>
    <dgm:pt modelId="{E7A51A59-090E-407C-9F3E-5152EC640DC4}" type="pres">
      <dgm:prSet presAssocID="{5EB56B75-4782-43DF-9015-BA716FA00BEE}" presName="LevelTwoTextNode" presStyleLbl="node2" presStyleIdx="0" presStyleCnt="2" custScaleY="277516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418334B2-3889-4BBB-8A3D-5BF8A9A4783C}" type="pres">
      <dgm:prSet presAssocID="{5EB56B75-4782-43DF-9015-BA716FA00BEE}" presName="level3hierChild" presStyleCnt="0"/>
      <dgm:spPr/>
    </dgm:pt>
    <dgm:pt modelId="{134DDC05-E49D-4641-B089-862C377BB137}" type="pres">
      <dgm:prSet presAssocID="{9CC4EDAF-1429-4441-8C22-C93C62716187}" presName="conn2-1" presStyleLbl="parChTrans1D3" presStyleIdx="0" presStyleCnt="4"/>
      <dgm:spPr/>
      <dgm:t>
        <a:bodyPr/>
        <a:lstStyle/>
        <a:p>
          <a:endParaRPr lang="en-PH"/>
        </a:p>
      </dgm:t>
    </dgm:pt>
    <dgm:pt modelId="{B32E37D6-7E8F-4D64-98B0-7F1627383FBD}" type="pres">
      <dgm:prSet presAssocID="{9CC4EDAF-1429-4441-8C22-C93C62716187}" presName="connTx" presStyleLbl="parChTrans1D3" presStyleIdx="0" presStyleCnt="4"/>
      <dgm:spPr/>
      <dgm:t>
        <a:bodyPr/>
        <a:lstStyle/>
        <a:p>
          <a:endParaRPr lang="en-PH"/>
        </a:p>
      </dgm:t>
    </dgm:pt>
    <dgm:pt modelId="{968D3259-618D-4450-9612-39DE5E008278}" type="pres">
      <dgm:prSet presAssocID="{CF6CE275-BAFC-4BA7-9BFF-38268E521752}" presName="root2" presStyleCnt="0"/>
      <dgm:spPr/>
    </dgm:pt>
    <dgm:pt modelId="{FFFB5ACA-F841-40F9-8A2C-7EA37DA97932}" type="pres">
      <dgm:prSet presAssocID="{CF6CE275-BAFC-4BA7-9BFF-38268E521752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DB592A0B-FCD9-41EE-9A83-1C7ECFBECE41}" type="pres">
      <dgm:prSet presAssocID="{CF6CE275-BAFC-4BA7-9BFF-38268E521752}" presName="level3hierChild" presStyleCnt="0"/>
      <dgm:spPr/>
    </dgm:pt>
    <dgm:pt modelId="{B9B3E20E-003D-4707-BC32-FB2F934D4F0E}" type="pres">
      <dgm:prSet presAssocID="{6F2479DB-B29D-4D95-86B1-F79226ABDF37}" presName="conn2-1" presStyleLbl="parChTrans1D4" presStyleIdx="0" presStyleCnt="10"/>
      <dgm:spPr/>
      <dgm:t>
        <a:bodyPr/>
        <a:lstStyle/>
        <a:p>
          <a:endParaRPr lang="en-PH"/>
        </a:p>
      </dgm:t>
    </dgm:pt>
    <dgm:pt modelId="{03B08B8A-EF7A-4801-86D8-E16C9D42EAB1}" type="pres">
      <dgm:prSet presAssocID="{6F2479DB-B29D-4D95-86B1-F79226ABDF37}" presName="connTx" presStyleLbl="parChTrans1D4" presStyleIdx="0" presStyleCnt="10"/>
      <dgm:spPr/>
      <dgm:t>
        <a:bodyPr/>
        <a:lstStyle/>
        <a:p>
          <a:endParaRPr lang="en-PH"/>
        </a:p>
      </dgm:t>
    </dgm:pt>
    <dgm:pt modelId="{8F99B0D7-00C4-48B0-BE3E-7BEA99C0E4B1}" type="pres">
      <dgm:prSet presAssocID="{A5D4A046-4B14-4E7F-990C-1405B22EC6F6}" presName="root2" presStyleCnt="0"/>
      <dgm:spPr/>
    </dgm:pt>
    <dgm:pt modelId="{5418B6E1-1AA0-4E6E-AFC4-90C191A600CD}" type="pres">
      <dgm:prSet presAssocID="{A5D4A046-4B14-4E7F-990C-1405B22EC6F6}" presName="LevelTwoTextNode" presStyleLbl="node4" presStyleIdx="0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8326BECC-6865-4F5B-B2CE-DB6D13CA2F41}" type="pres">
      <dgm:prSet presAssocID="{A5D4A046-4B14-4E7F-990C-1405B22EC6F6}" presName="level3hierChild" presStyleCnt="0"/>
      <dgm:spPr/>
    </dgm:pt>
    <dgm:pt modelId="{F9E45BB3-1B6A-4CA9-9ADB-F6665C67AE96}" type="pres">
      <dgm:prSet presAssocID="{371C91F9-8A44-40B2-AFAF-A591AB222718}" presName="conn2-1" presStyleLbl="parChTrans1D4" presStyleIdx="1" presStyleCnt="10"/>
      <dgm:spPr/>
      <dgm:t>
        <a:bodyPr/>
        <a:lstStyle/>
        <a:p>
          <a:endParaRPr lang="en-PH"/>
        </a:p>
      </dgm:t>
    </dgm:pt>
    <dgm:pt modelId="{8D291E0D-33A7-41FA-9961-975B22657B15}" type="pres">
      <dgm:prSet presAssocID="{371C91F9-8A44-40B2-AFAF-A591AB222718}" presName="connTx" presStyleLbl="parChTrans1D4" presStyleIdx="1" presStyleCnt="10"/>
      <dgm:spPr/>
      <dgm:t>
        <a:bodyPr/>
        <a:lstStyle/>
        <a:p>
          <a:endParaRPr lang="en-PH"/>
        </a:p>
      </dgm:t>
    </dgm:pt>
    <dgm:pt modelId="{686E9AD3-DB47-4AF1-890B-FFB6C76E1FBE}" type="pres">
      <dgm:prSet presAssocID="{21ADFFAC-F329-4089-AC09-AA71ED8F4292}" presName="root2" presStyleCnt="0"/>
      <dgm:spPr/>
    </dgm:pt>
    <dgm:pt modelId="{1BCFB2D2-6095-4C94-BCB4-630FEB3AB2FE}" type="pres">
      <dgm:prSet presAssocID="{21ADFFAC-F329-4089-AC09-AA71ED8F4292}" presName="LevelTwoTextNode" presStyleLbl="node4" presStyleIdx="1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621FDD81-D4F2-454C-B114-AEEF80E26C33}" type="pres">
      <dgm:prSet presAssocID="{21ADFFAC-F329-4089-AC09-AA71ED8F4292}" presName="level3hierChild" presStyleCnt="0"/>
      <dgm:spPr/>
    </dgm:pt>
    <dgm:pt modelId="{57F409A7-5640-4C2E-AF7A-60A350EF2454}" type="pres">
      <dgm:prSet presAssocID="{ABF809DB-BE58-4C6E-888A-F65A86E6F10A}" presName="conn2-1" presStyleLbl="parChTrans1D3" presStyleIdx="1" presStyleCnt="4"/>
      <dgm:spPr/>
      <dgm:t>
        <a:bodyPr/>
        <a:lstStyle/>
        <a:p>
          <a:endParaRPr lang="en-PH"/>
        </a:p>
      </dgm:t>
    </dgm:pt>
    <dgm:pt modelId="{4D8A6E93-9CFC-495A-B59E-040A07AA452D}" type="pres">
      <dgm:prSet presAssocID="{ABF809DB-BE58-4C6E-888A-F65A86E6F10A}" presName="connTx" presStyleLbl="parChTrans1D3" presStyleIdx="1" presStyleCnt="4"/>
      <dgm:spPr/>
      <dgm:t>
        <a:bodyPr/>
        <a:lstStyle/>
        <a:p>
          <a:endParaRPr lang="en-PH"/>
        </a:p>
      </dgm:t>
    </dgm:pt>
    <dgm:pt modelId="{C65295BA-2A60-465F-8821-B09241B83375}" type="pres">
      <dgm:prSet presAssocID="{95B2096E-0A02-41C5-A50C-8B24A946C550}" presName="root2" presStyleCnt="0"/>
      <dgm:spPr/>
    </dgm:pt>
    <dgm:pt modelId="{5A663F0E-BD60-47BB-AB9D-D85E734D8C83}" type="pres">
      <dgm:prSet presAssocID="{95B2096E-0A02-41C5-A50C-8B24A946C550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9FA1FDB0-5B00-4034-9EA7-83A09898BEAE}" type="pres">
      <dgm:prSet presAssocID="{95B2096E-0A02-41C5-A50C-8B24A946C550}" presName="level3hierChild" presStyleCnt="0"/>
      <dgm:spPr/>
    </dgm:pt>
    <dgm:pt modelId="{C9A62800-36DC-4866-A7C9-3FE758BA3878}" type="pres">
      <dgm:prSet presAssocID="{0D2F0372-D39D-4E04-8ACE-CE8A97A1255A}" presName="conn2-1" presStyleLbl="parChTrans1D4" presStyleIdx="2" presStyleCnt="10"/>
      <dgm:spPr/>
      <dgm:t>
        <a:bodyPr/>
        <a:lstStyle/>
        <a:p>
          <a:endParaRPr lang="en-PH"/>
        </a:p>
      </dgm:t>
    </dgm:pt>
    <dgm:pt modelId="{3699A0E1-7804-4912-8971-C5AC704C1DBF}" type="pres">
      <dgm:prSet presAssocID="{0D2F0372-D39D-4E04-8ACE-CE8A97A1255A}" presName="connTx" presStyleLbl="parChTrans1D4" presStyleIdx="2" presStyleCnt="10"/>
      <dgm:spPr/>
      <dgm:t>
        <a:bodyPr/>
        <a:lstStyle/>
        <a:p>
          <a:endParaRPr lang="en-PH"/>
        </a:p>
      </dgm:t>
    </dgm:pt>
    <dgm:pt modelId="{F1FCEEB7-FD5E-4E94-86E9-0C72AC718E73}" type="pres">
      <dgm:prSet presAssocID="{2C7B1090-5B91-451A-A001-DEB7097100E9}" presName="root2" presStyleCnt="0"/>
      <dgm:spPr/>
    </dgm:pt>
    <dgm:pt modelId="{7EF1C4E9-4780-48F0-8D4D-45C5E2CE2441}" type="pres">
      <dgm:prSet presAssocID="{2C7B1090-5B91-451A-A001-DEB7097100E9}" presName="LevelTwoTextNode" presStyleLbl="node4" presStyleIdx="2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06A30F10-8055-4F32-9E64-FC9375F11984}" type="pres">
      <dgm:prSet presAssocID="{2C7B1090-5B91-451A-A001-DEB7097100E9}" presName="level3hierChild" presStyleCnt="0"/>
      <dgm:spPr/>
    </dgm:pt>
    <dgm:pt modelId="{7413057B-2362-4270-9BFC-554E6C3CAEC3}" type="pres">
      <dgm:prSet presAssocID="{BC2DC94F-2EDE-4C0C-991D-AB6F98DCD484}" presName="conn2-1" presStyleLbl="parChTrans1D4" presStyleIdx="3" presStyleCnt="10"/>
      <dgm:spPr/>
      <dgm:t>
        <a:bodyPr/>
        <a:lstStyle/>
        <a:p>
          <a:endParaRPr lang="en-PH"/>
        </a:p>
      </dgm:t>
    </dgm:pt>
    <dgm:pt modelId="{575E7256-9841-4420-AC91-D91D31B939AC}" type="pres">
      <dgm:prSet presAssocID="{BC2DC94F-2EDE-4C0C-991D-AB6F98DCD484}" presName="connTx" presStyleLbl="parChTrans1D4" presStyleIdx="3" presStyleCnt="10"/>
      <dgm:spPr/>
      <dgm:t>
        <a:bodyPr/>
        <a:lstStyle/>
        <a:p>
          <a:endParaRPr lang="en-PH"/>
        </a:p>
      </dgm:t>
    </dgm:pt>
    <dgm:pt modelId="{C32016A1-5FD8-4A0B-8806-7E00C86A38F6}" type="pres">
      <dgm:prSet presAssocID="{6815BF5E-BC7C-4639-BE86-614F90B768B3}" presName="root2" presStyleCnt="0"/>
      <dgm:spPr/>
    </dgm:pt>
    <dgm:pt modelId="{3D0F2B1E-76A4-4F2A-9EFB-13413F9A7820}" type="pres">
      <dgm:prSet presAssocID="{6815BF5E-BC7C-4639-BE86-614F90B768B3}" presName="LevelTwoTextNode" presStyleLbl="node4" presStyleIdx="3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C66630B7-0560-4CDA-A255-61107C00F8D8}" type="pres">
      <dgm:prSet presAssocID="{6815BF5E-BC7C-4639-BE86-614F90B768B3}" presName="level3hierChild" presStyleCnt="0"/>
      <dgm:spPr/>
    </dgm:pt>
    <dgm:pt modelId="{24A38512-09C0-42D9-A243-B133093B4421}" type="pres">
      <dgm:prSet presAssocID="{2DCA879E-685A-4E34-B108-F514F16A3B0B}" presName="conn2-1" presStyleLbl="parChTrans1D4" presStyleIdx="4" presStyleCnt="10"/>
      <dgm:spPr/>
      <dgm:t>
        <a:bodyPr/>
        <a:lstStyle/>
        <a:p>
          <a:endParaRPr lang="en-PH"/>
        </a:p>
      </dgm:t>
    </dgm:pt>
    <dgm:pt modelId="{1AE8DBA7-E769-47D8-905E-121892B0E3C0}" type="pres">
      <dgm:prSet presAssocID="{2DCA879E-685A-4E34-B108-F514F16A3B0B}" presName="connTx" presStyleLbl="parChTrans1D4" presStyleIdx="4" presStyleCnt="10"/>
      <dgm:spPr/>
      <dgm:t>
        <a:bodyPr/>
        <a:lstStyle/>
        <a:p>
          <a:endParaRPr lang="en-PH"/>
        </a:p>
      </dgm:t>
    </dgm:pt>
    <dgm:pt modelId="{58BD6FE0-DEFE-4489-9876-D7B0C6A34471}" type="pres">
      <dgm:prSet presAssocID="{4DED3CB1-282B-44F9-A3D2-19A30A51D083}" presName="root2" presStyleCnt="0"/>
      <dgm:spPr/>
    </dgm:pt>
    <dgm:pt modelId="{DE4B1E18-4767-465E-BB06-DBC85B365333}" type="pres">
      <dgm:prSet presAssocID="{4DED3CB1-282B-44F9-A3D2-19A30A51D083}" presName="LevelTwoTextNode" presStyleLbl="node4" presStyleIdx="4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AA339D29-4B81-4AE6-9A1F-5713E34B52E5}" type="pres">
      <dgm:prSet presAssocID="{4DED3CB1-282B-44F9-A3D2-19A30A51D083}" presName="level3hierChild" presStyleCnt="0"/>
      <dgm:spPr/>
    </dgm:pt>
    <dgm:pt modelId="{AF9A9E4C-61F9-4886-9646-27B6EA1DC5F8}" type="pres">
      <dgm:prSet presAssocID="{02957A32-AA6F-4EF5-A54B-823D63DA4CA1}" presName="conn2-1" presStyleLbl="parChTrans1D2" presStyleIdx="1" presStyleCnt="2"/>
      <dgm:spPr/>
      <dgm:t>
        <a:bodyPr/>
        <a:lstStyle/>
        <a:p>
          <a:endParaRPr lang="en-PH"/>
        </a:p>
      </dgm:t>
    </dgm:pt>
    <dgm:pt modelId="{5C673E34-FD81-4F9A-994E-DF2E4C74BCC8}" type="pres">
      <dgm:prSet presAssocID="{02957A32-AA6F-4EF5-A54B-823D63DA4CA1}" presName="connTx" presStyleLbl="parChTrans1D2" presStyleIdx="1" presStyleCnt="2"/>
      <dgm:spPr/>
      <dgm:t>
        <a:bodyPr/>
        <a:lstStyle/>
        <a:p>
          <a:endParaRPr lang="en-PH"/>
        </a:p>
      </dgm:t>
    </dgm:pt>
    <dgm:pt modelId="{83A36DD9-C0B5-4629-A5C1-3AA0BC6BB8A8}" type="pres">
      <dgm:prSet presAssocID="{B5FFF81D-9636-487A-9CD1-A5A92C4D77BD}" presName="root2" presStyleCnt="0"/>
      <dgm:spPr/>
    </dgm:pt>
    <dgm:pt modelId="{849F0EE3-6335-4CAE-BF28-7C01514089B3}" type="pres">
      <dgm:prSet presAssocID="{B5FFF81D-9636-487A-9CD1-A5A92C4D77BD}" presName="LevelTwoTextNode" presStyleLbl="node2" presStyleIdx="1" presStyleCnt="2" custScaleY="235915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05A66695-4C1A-4F28-968B-EA1FBBC46F91}" type="pres">
      <dgm:prSet presAssocID="{B5FFF81D-9636-487A-9CD1-A5A92C4D77BD}" presName="level3hierChild" presStyleCnt="0"/>
      <dgm:spPr/>
    </dgm:pt>
    <dgm:pt modelId="{1BFE856D-DBAD-4E8A-8FDC-E890D1415D7E}" type="pres">
      <dgm:prSet presAssocID="{50E0FE96-AA25-4B03-A0A0-95FEBD2F2BCF}" presName="conn2-1" presStyleLbl="parChTrans1D3" presStyleIdx="2" presStyleCnt="4"/>
      <dgm:spPr/>
      <dgm:t>
        <a:bodyPr/>
        <a:lstStyle/>
        <a:p>
          <a:endParaRPr lang="en-PH"/>
        </a:p>
      </dgm:t>
    </dgm:pt>
    <dgm:pt modelId="{FE771165-F501-44A4-BBF3-34E733EC9984}" type="pres">
      <dgm:prSet presAssocID="{50E0FE96-AA25-4B03-A0A0-95FEBD2F2BCF}" presName="connTx" presStyleLbl="parChTrans1D3" presStyleIdx="2" presStyleCnt="4"/>
      <dgm:spPr/>
      <dgm:t>
        <a:bodyPr/>
        <a:lstStyle/>
        <a:p>
          <a:endParaRPr lang="en-PH"/>
        </a:p>
      </dgm:t>
    </dgm:pt>
    <dgm:pt modelId="{8CCBB849-053A-412C-A418-2654C65F1F43}" type="pres">
      <dgm:prSet presAssocID="{BD54B0D7-AF29-4379-8E90-4D608A87C6B7}" presName="root2" presStyleCnt="0"/>
      <dgm:spPr/>
    </dgm:pt>
    <dgm:pt modelId="{E30FCCAC-2842-474A-8756-33026829D2A2}" type="pres">
      <dgm:prSet presAssocID="{BD54B0D7-AF29-4379-8E90-4D608A87C6B7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13CA5C7F-1D50-4372-BD60-2BFF4AFDB06D}" type="pres">
      <dgm:prSet presAssocID="{BD54B0D7-AF29-4379-8E90-4D608A87C6B7}" presName="level3hierChild" presStyleCnt="0"/>
      <dgm:spPr/>
    </dgm:pt>
    <dgm:pt modelId="{A5D8F5F1-BC32-4B00-BEF2-300111FFF47A}" type="pres">
      <dgm:prSet presAssocID="{86FF45BB-482B-4DC3-9D08-36CEDB263982}" presName="conn2-1" presStyleLbl="parChTrans1D4" presStyleIdx="5" presStyleCnt="10"/>
      <dgm:spPr/>
      <dgm:t>
        <a:bodyPr/>
        <a:lstStyle/>
        <a:p>
          <a:endParaRPr lang="en-PH"/>
        </a:p>
      </dgm:t>
    </dgm:pt>
    <dgm:pt modelId="{CF58FBC3-FD27-4EC2-AFD7-D17DE84805EA}" type="pres">
      <dgm:prSet presAssocID="{86FF45BB-482B-4DC3-9D08-36CEDB263982}" presName="connTx" presStyleLbl="parChTrans1D4" presStyleIdx="5" presStyleCnt="10"/>
      <dgm:spPr/>
      <dgm:t>
        <a:bodyPr/>
        <a:lstStyle/>
        <a:p>
          <a:endParaRPr lang="en-PH"/>
        </a:p>
      </dgm:t>
    </dgm:pt>
    <dgm:pt modelId="{71647A53-F36B-4885-9BFD-7BEB5CFC8563}" type="pres">
      <dgm:prSet presAssocID="{9E1F7EFC-F607-4E40-B246-66F44CC639EF}" presName="root2" presStyleCnt="0"/>
      <dgm:spPr/>
    </dgm:pt>
    <dgm:pt modelId="{18FB30C6-2743-4A52-BFFB-795E04A4FFAB}" type="pres">
      <dgm:prSet presAssocID="{9E1F7EFC-F607-4E40-B246-66F44CC639EF}" presName="LevelTwoTextNode" presStyleLbl="node4" presStyleIdx="5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CEB3297E-4063-411D-AEA5-30FB099D5708}" type="pres">
      <dgm:prSet presAssocID="{9E1F7EFC-F607-4E40-B246-66F44CC639EF}" presName="level3hierChild" presStyleCnt="0"/>
      <dgm:spPr/>
    </dgm:pt>
    <dgm:pt modelId="{7644A231-76E6-413D-96FF-EDFC1A502252}" type="pres">
      <dgm:prSet presAssocID="{1601E8FA-7D0F-4277-8F47-04081DD440B1}" presName="conn2-1" presStyleLbl="parChTrans1D4" presStyleIdx="6" presStyleCnt="10"/>
      <dgm:spPr/>
      <dgm:t>
        <a:bodyPr/>
        <a:lstStyle/>
        <a:p>
          <a:endParaRPr lang="en-PH"/>
        </a:p>
      </dgm:t>
    </dgm:pt>
    <dgm:pt modelId="{B2356351-B306-4060-8FED-8A2CA51C29AA}" type="pres">
      <dgm:prSet presAssocID="{1601E8FA-7D0F-4277-8F47-04081DD440B1}" presName="connTx" presStyleLbl="parChTrans1D4" presStyleIdx="6" presStyleCnt="10"/>
      <dgm:spPr/>
      <dgm:t>
        <a:bodyPr/>
        <a:lstStyle/>
        <a:p>
          <a:endParaRPr lang="en-PH"/>
        </a:p>
      </dgm:t>
    </dgm:pt>
    <dgm:pt modelId="{D70AF1CE-EABA-4446-B78F-E261535B0B96}" type="pres">
      <dgm:prSet presAssocID="{B3030FED-3E2A-4872-BF16-554B66E620BC}" presName="root2" presStyleCnt="0"/>
      <dgm:spPr/>
    </dgm:pt>
    <dgm:pt modelId="{AB10A753-79A3-409A-9540-D6967990F9F3}" type="pres">
      <dgm:prSet presAssocID="{B3030FED-3E2A-4872-BF16-554B66E620BC}" presName="LevelTwoTextNode" presStyleLbl="node4" presStyleIdx="6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A83E3AF0-E04A-4DE7-A386-0EA45152AD1A}" type="pres">
      <dgm:prSet presAssocID="{B3030FED-3E2A-4872-BF16-554B66E620BC}" presName="level3hierChild" presStyleCnt="0"/>
      <dgm:spPr/>
    </dgm:pt>
    <dgm:pt modelId="{3BFA27EE-7CE5-4E6F-B05B-F83700480545}" type="pres">
      <dgm:prSet presAssocID="{34449B43-9686-4055-8967-167648C5E96A}" presName="conn2-1" presStyleLbl="parChTrans1D4" presStyleIdx="7" presStyleCnt="10"/>
      <dgm:spPr/>
      <dgm:t>
        <a:bodyPr/>
        <a:lstStyle/>
        <a:p>
          <a:endParaRPr lang="en-PH"/>
        </a:p>
      </dgm:t>
    </dgm:pt>
    <dgm:pt modelId="{1AB890D2-A65F-4E60-AD68-A39FC0DAD331}" type="pres">
      <dgm:prSet presAssocID="{34449B43-9686-4055-8967-167648C5E96A}" presName="connTx" presStyleLbl="parChTrans1D4" presStyleIdx="7" presStyleCnt="10"/>
      <dgm:spPr/>
      <dgm:t>
        <a:bodyPr/>
        <a:lstStyle/>
        <a:p>
          <a:endParaRPr lang="en-PH"/>
        </a:p>
      </dgm:t>
    </dgm:pt>
    <dgm:pt modelId="{4946E49A-8247-414F-9F83-46944D0E29F2}" type="pres">
      <dgm:prSet presAssocID="{CE21E8D3-CD91-4E7E-A22D-812B6CBDD962}" presName="root2" presStyleCnt="0"/>
      <dgm:spPr/>
    </dgm:pt>
    <dgm:pt modelId="{3CB3FAFD-A884-422E-924B-1083C032C2FD}" type="pres">
      <dgm:prSet presAssocID="{CE21E8D3-CD91-4E7E-A22D-812B6CBDD962}" presName="LevelTwoTextNode" presStyleLbl="node4" presStyleIdx="7" presStyleCnt="10" custScaleY="191603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D8C0E0FE-7E08-427E-88D9-2D66EABDBB00}" type="pres">
      <dgm:prSet presAssocID="{CE21E8D3-CD91-4E7E-A22D-812B6CBDD962}" presName="level3hierChild" presStyleCnt="0"/>
      <dgm:spPr/>
    </dgm:pt>
    <dgm:pt modelId="{A245F404-B777-482B-9798-562A9269BE80}" type="pres">
      <dgm:prSet presAssocID="{9E1479DC-5924-4F01-92F6-BB58C448B822}" presName="conn2-1" presStyleLbl="parChTrans1D4" presStyleIdx="8" presStyleCnt="10"/>
      <dgm:spPr/>
      <dgm:t>
        <a:bodyPr/>
        <a:lstStyle/>
        <a:p>
          <a:endParaRPr lang="en-PH"/>
        </a:p>
      </dgm:t>
    </dgm:pt>
    <dgm:pt modelId="{C1FC325C-8939-402E-A8D7-3FBFCEA10B58}" type="pres">
      <dgm:prSet presAssocID="{9E1479DC-5924-4F01-92F6-BB58C448B822}" presName="connTx" presStyleLbl="parChTrans1D4" presStyleIdx="8" presStyleCnt="10"/>
      <dgm:spPr/>
      <dgm:t>
        <a:bodyPr/>
        <a:lstStyle/>
        <a:p>
          <a:endParaRPr lang="en-PH"/>
        </a:p>
      </dgm:t>
    </dgm:pt>
    <dgm:pt modelId="{DB62E7CA-6367-45D2-8DE1-FC27A41884E0}" type="pres">
      <dgm:prSet presAssocID="{4C8E88E5-590C-435C-A02E-A62A3B522664}" presName="root2" presStyleCnt="0"/>
      <dgm:spPr/>
    </dgm:pt>
    <dgm:pt modelId="{4CDB9DC9-D8BC-4F01-8B0A-F6131059A9AD}" type="pres">
      <dgm:prSet presAssocID="{4C8E88E5-590C-435C-A02E-A62A3B522664}" presName="LevelTwoTextNode" presStyleLbl="node4" presStyleIdx="8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14ECF36E-9E8A-44AA-813A-2CA3717D79BF}" type="pres">
      <dgm:prSet presAssocID="{4C8E88E5-590C-435C-A02E-A62A3B522664}" presName="level3hierChild" presStyleCnt="0"/>
      <dgm:spPr/>
    </dgm:pt>
    <dgm:pt modelId="{BB27BAF3-0DAD-4C14-BB7E-A83C0829D3D7}" type="pres">
      <dgm:prSet presAssocID="{BF296EE9-1A8F-4127-A597-F5C79D7D0F9F}" presName="conn2-1" presStyleLbl="parChTrans1D4" presStyleIdx="9" presStyleCnt="10"/>
      <dgm:spPr/>
      <dgm:t>
        <a:bodyPr/>
        <a:lstStyle/>
        <a:p>
          <a:endParaRPr lang="en-PH"/>
        </a:p>
      </dgm:t>
    </dgm:pt>
    <dgm:pt modelId="{D573AA02-84CA-46CC-89FF-D4BEEBB704D9}" type="pres">
      <dgm:prSet presAssocID="{BF296EE9-1A8F-4127-A597-F5C79D7D0F9F}" presName="connTx" presStyleLbl="parChTrans1D4" presStyleIdx="9" presStyleCnt="10"/>
      <dgm:spPr/>
      <dgm:t>
        <a:bodyPr/>
        <a:lstStyle/>
        <a:p>
          <a:endParaRPr lang="en-PH"/>
        </a:p>
      </dgm:t>
    </dgm:pt>
    <dgm:pt modelId="{58D958D5-0983-453B-82CE-AC15A3F1C164}" type="pres">
      <dgm:prSet presAssocID="{015E923F-9A2C-4293-8A5F-0F475534D369}" presName="root2" presStyleCnt="0"/>
      <dgm:spPr/>
    </dgm:pt>
    <dgm:pt modelId="{46448DDB-71CE-40E3-8016-F9AC47CF3274}" type="pres">
      <dgm:prSet presAssocID="{015E923F-9A2C-4293-8A5F-0F475534D369}" presName="LevelTwoTextNode" presStyleLbl="node4" presStyleIdx="9" presStyleCnt="10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E61DB3E4-3921-41D1-A6D1-ABC81CDAF0C8}" type="pres">
      <dgm:prSet presAssocID="{015E923F-9A2C-4293-8A5F-0F475534D369}" presName="level3hierChild" presStyleCnt="0"/>
      <dgm:spPr/>
    </dgm:pt>
    <dgm:pt modelId="{D13CAEBD-D4AC-49FD-B949-F933EBD5332D}" type="pres">
      <dgm:prSet presAssocID="{BE9C0C7F-B3BC-450E-BB72-106080BF98C3}" presName="conn2-1" presStyleLbl="parChTrans1D3" presStyleIdx="3" presStyleCnt="4"/>
      <dgm:spPr/>
      <dgm:t>
        <a:bodyPr/>
        <a:lstStyle/>
        <a:p>
          <a:endParaRPr lang="en-PH"/>
        </a:p>
      </dgm:t>
    </dgm:pt>
    <dgm:pt modelId="{4A5F625C-34CE-4325-973B-76488E573E8C}" type="pres">
      <dgm:prSet presAssocID="{BE9C0C7F-B3BC-450E-BB72-106080BF98C3}" presName="connTx" presStyleLbl="parChTrans1D3" presStyleIdx="3" presStyleCnt="4"/>
      <dgm:spPr/>
      <dgm:t>
        <a:bodyPr/>
        <a:lstStyle/>
        <a:p>
          <a:endParaRPr lang="en-PH"/>
        </a:p>
      </dgm:t>
    </dgm:pt>
    <dgm:pt modelId="{7E1D56F0-BD4B-4680-B2E1-F466C7B2C357}" type="pres">
      <dgm:prSet presAssocID="{0C59BD78-D09A-413A-B6F6-FE5528FBCCA0}" presName="root2" presStyleCnt="0"/>
      <dgm:spPr/>
    </dgm:pt>
    <dgm:pt modelId="{4750C3E8-3716-4878-83E3-05F9D8A47DD4}" type="pres">
      <dgm:prSet presAssocID="{0C59BD78-D09A-413A-B6F6-FE5528FBCCA0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1B4CF7BA-1D79-4293-9CE0-A5A27F30B8C1}" type="pres">
      <dgm:prSet presAssocID="{0C59BD78-D09A-413A-B6F6-FE5528FBCCA0}" presName="level3hierChild" presStyleCnt="0"/>
      <dgm:spPr/>
    </dgm:pt>
  </dgm:ptLst>
  <dgm:cxnLst>
    <dgm:cxn modelId="{EDAC5AEC-BEC9-4139-90AB-42398C721D46}" type="presOf" srcId="{6815BF5E-BC7C-4639-BE86-614F90B768B3}" destId="{3D0F2B1E-76A4-4F2A-9EFB-13413F9A7820}" srcOrd="0" destOrd="0" presId="urn:microsoft.com/office/officeart/2005/8/layout/hierarchy2"/>
    <dgm:cxn modelId="{DA5FDC62-4E06-4C63-A490-26E878176A93}" type="presOf" srcId="{95B2096E-0A02-41C5-A50C-8B24A946C550}" destId="{5A663F0E-BD60-47BB-AB9D-D85E734D8C83}" srcOrd="0" destOrd="0" presId="urn:microsoft.com/office/officeart/2005/8/layout/hierarchy2"/>
    <dgm:cxn modelId="{08BB5A86-5C76-4661-8AAD-164B426E75FD}" srcId="{9E1F7EFC-F607-4E40-B246-66F44CC639EF}" destId="{B3030FED-3E2A-4872-BF16-554B66E620BC}" srcOrd="0" destOrd="0" parTransId="{1601E8FA-7D0F-4277-8F47-04081DD440B1}" sibTransId="{4967634D-CC10-490C-8C4F-EEF70DFCC4A6}"/>
    <dgm:cxn modelId="{1D6B2BD7-8ED3-4002-AB8B-5DF17A457BCE}" srcId="{6859904C-3DDD-4046-B2CE-F14582203D4E}" destId="{B5FFF81D-9636-487A-9CD1-A5A92C4D77BD}" srcOrd="1" destOrd="0" parTransId="{02957A32-AA6F-4EF5-A54B-823D63DA4CA1}" sibTransId="{8D00F400-8001-435B-8B93-77AF3EA86042}"/>
    <dgm:cxn modelId="{6632E23F-DDDF-4DBF-A04A-DDAA7BFE04FF}" type="presOf" srcId="{6F2479DB-B29D-4D95-86B1-F79226ABDF37}" destId="{B9B3E20E-003D-4707-BC32-FB2F934D4F0E}" srcOrd="0" destOrd="0" presId="urn:microsoft.com/office/officeart/2005/8/layout/hierarchy2"/>
    <dgm:cxn modelId="{EBA79BC0-F398-4BBC-9074-A0B3CEB63410}" type="presOf" srcId="{B5FFF81D-9636-487A-9CD1-A5A92C4D77BD}" destId="{849F0EE3-6335-4CAE-BF28-7C01514089B3}" srcOrd="0" destOrd="0" presId="urn:microsoft.com/office/officeart/2005/8/layout/hierarchy2"/>
    <dgm:cxn modelId="{A8B381D0-E0A4-4F01-A4DC-72DF87C852F5}" type="presOf" srcId="{02957A32-AA6F-4EF5-A54B-823D63DA4CA1}" destId="{5C673E34-FD81-4F9A-994E-DF2E4C74BCC8}" srcOrd="1" destOrd="0" presId="urn:microsoft.com/office/officeart/2005/8/layout/hierarchy2"/>
    <dgm:cxn modelId="{E4D1CCD2-B708-4FCD-85FA-A0FC409E54E9}" type="presOf" srcId="{1601E8FA-7D0F-4277-8F47-04081DD440B1}" destId="{B2356351-B306-4060-8FED-8A2CA51C29AA}" srcOrd="1" destOrd="0" presId="urn:microsoft.com/office/officeart/2005/8/layout/hierarchy2"/>
    <dgm:cxn modelId="{C269A2BF-C704-4179-AB28-609071428AAC}" srcId="{95B2096E-0A02-41C5-A50C-8B24A946C550}" destId="{4DED3CB1-282B-44F9-A3D2-19A30A51D083}" srcOrd="1" destOrd="0" parTransId="{2DCA879E-685A-4E34-B108-F514F16A3B0B}" sibTransId="{55245BA9-4921-4E51-BA40-5A8FC1D0CE90}"/>
    <dgm:cxn modelId="{CEF75E95-3875-46AD-B610-9FEC086066BB}" type="presOf" srcId="{CF6CE275-BAFC-4BA7-9BFF-38268E521752}" destId="{FFFB5ACA-F841-40F9-8A2C-7EA37DA97932}" srcOrd="0" destOrd="0" presId="urn:microsoft.com/office/officeart/2005/8/layout/hierarchy2"/>
    <dgm:cxn modelId="{9EDCB302-B9A9-402E-8CCE-2AF09A8302B8}" srcId="{BD54B0D7-AF29-4379-8E90-4D608A87C6B7}" destId="{CE21E8D3-CD91-4E7E-A22D-812B6CBDD962}" srcOrd="1" destOrd="0" parTransId="{34449B43-9686-4055-8967-167648C5E96A}" sibTransId="{0F2D8567-B4ED-4529-A4D1-875CAD4EA249}"/>
    <dgm:cxn modelId="{55C1DE96-DF34-4798-8DF5-8FD163FD851F}" type="presOf" srcId="{A5D4A046-4B14-4E7F-990C-1405B22EC6F6}" destId="{5418B6E1-1AA0-4E6E-AFC4-90C191A600CD}" srcOrd="0" destOrd="0" presId="urn:microsoft.com/office/officeart/2005/8/layout/hierarchy2"/>
    <dgm:cxn modelId="{2E21F792-3C13-4C56-9246-864DF522C871}" type="presOf" srcId="{02957A32-AA6F-4EF5-A54B-823D63DA4CA1}" destId="{AF9A9E4C-61F9-4886-9646-27B6EA1DC5F8}" srcOrd="0" destOrd="0" presId="urn:microsoft.com/office/officeart/2005/8/layout/hierarchy2"/>
    <dgm:cxn modelId="{EE783311-E83B-49E5-BA16-2BA3313363F8}" type="presOf" srcId="{9CC4EDAF-1429-4441-8C22-C93C62716187}" destId="{B32E37D6-7E8F-4D64-98B0-7F1627383FBD}" srcOrd="1" destOrd="0" presId="urn:microsoft.com/office/officeart/2005/8/layout/hierarchy2"/>
    <dgm:cxn modelId="{E6A3AC51-071D-4AAD-B286-0F1371ABD54C}" type="presOf" srcId="{34449B43-9686-4055-8967-167648C5E96A}" destId="{1AB890D2-A65F-4E60-AD68-A39FC0DAD331}" srcOrd="1" destOrd="0" presId="urn:microsoft.com/office/officeart/2005/8/layout/hierarchy2"/>
    <dgm:cxn modelId="{24C9AAB9-F858-4114-BE6D-65D42A0DAE6B}" srcId="{B5FFF81D-9636-487A-9CD1-A5A92C4D77BD}" destId="{BD54B0D7-AF29-4379-8E90-4D608A87C6B7}" srcOrd="0" destOrd="0" parTransId="{50E0FE96-AA25-4B03-A0A0-95FEBD2F2BCF}" sibTransId="{0B586F06-B255-4D8A-95EC-3FB41DAEFF2E}"/>
    <dgm:cxn modelId="{4BDDE85D-0BF0-45DF-A061-3C1B65E8F579}" type="presOf" srcId="{B9CFBF9D-B792-4666-BE21-E61933BC0E35}" destId="{1DF7130F-141A-4E39-83D8-A3A02BF1AC0B}" srcOrd="0" destOrd="0" presId="urn:microsoft.com/office/officeart/2005/8/layout/hierarchy2"/>
    <dgm:cxn modelId="{2DE1CECE-3224-4CE2-ABF6-5B4CC9F84636}" type="presOf" srcId="{50E0FE96-AA25-4B03-A0A0-95FEBD2F2BCF}" destId="{FE771165-F501-44A4-BBF3-34E733EC9984}" srcOrd="1" destOrd="0" presId="urn:microsoft.com/office/officeart/2005/8/layout/hierarchy2"/>
    <dgm:cxn modelId="{40E88D9F-40CC-41D5-8134-E648F005176A}" type="presOf" srcId="{CE21E8D3-CD91-4E7E-A22D-812B6CBDD962}" destId="{3CB3FAFD-A884-422E-924B-1083C032C2FD}" srcOrd="0" destOrd="0" presId="urn:microsoft.com/office/officeart/2005/8/layout/hierarchy2"/>
    <dgm:cxn modelId="{902F015E-1EC8-49F4-9D88-1B3CC26F6BC0}" type="presOf" srcId="{BF296EE9-1A8F-4127-A597-F5C79D7D0F9F}" destId="{D573AA02-84CA-46CC-89FF-D4BEEBB704D9}" srcOrd="1" destOrd="0" presId="urn:microsoft.com/office/officeart/2005/8/layout/hierarchy2"/>
    <dgm:cxn modelId="{3A1AFE59-1BF4-4FF4-AEDC-020128E17B71}" type="presOf" srcId="{0D2F0372-D39D-4E04-8ACE-CE8A97A1255A}" destId="{3699A0E1-7804-4912-8971-C5AC704C1DBF}" srcOrd="1" destOrd="0" presId="urn:microsoft.com/office/officeart/2005/8/layout/hierarchy2"/>
    <dgm:cxn modelId="{9CC8FFC6-6308-421E-A1BB-20033450C0A0}" type="presOf" srcId="{2C7B1090-5B91-451A-A001-DEB7097100E9}" destId="{7EF1C4E9-4780-48F0-8D4D-45C5E2CE2441}" srcOrd="0" destOrd="0" presId="urn:microsoft.com/office/officeart/2005/8/layout/hierarchy2"/>
    <dgm:cxn modelId="{FD54CC40-799F-4CF3-80DC-CCDE3355CC9E}" type="presOf" srcId="{0D2F0372-D39D-4E04-8ACE-CE8A97A1255A}" destId="{C9A62800-36DC-4866-A7C9-3FE758BA3878}" srcOrd="0" destOrd="0" presId="urn:microsoft.com/office/officeart/2005/8/layout/hierarchy2"/>
    <dgm:cxn modelId="{C90B82B2-1AE6-4A7D-995F-190E181D41B5}" srcId="{6859904C-3DDD-4046-B2CE-F14582203D4E}" destId="{5EB56B75-4782-43DF-9015-BA716FA00BEE}" srcOrd="0" destOrd="0" parTransId="{B9CFBF9D-B792-4666-BE21-E61933BC0E35}" sibTransId="{106A947A-45E1-4F4B-905E-EAF178C131B7}"/>
    <dgm:cxn modelId="{A64980DA-1396-4B62-9B8F-97D0A3C30C0B}" type="presOf" srcId="{34449B43-9686-4055-8967-167648C5E96A}" destId="{3BFA27EE-7CE5-4E6F-B05B-F83700480545}" srcOrd="0" destOrd="0" presId="urn:microsoft.com/office/officeart/2005/8/layout/hierarchy2"/>
    <dgm:cxn modelId="{3181E2C0-6AA9-40FE-B8B4-526E60609601}" type="presOf" srcId="{BE9C0C7F-B3BC-450E-BB72-106080BF98C3}" destId="{D13CAEBD-D4AC-49FD-B949-F933EBD5332D}" srcOrd="0" destOrd="0" presId="urn:microsoft.com/office/officeart/2005/8/layout/hierarchy2"/>
    <dgm:cxn modelId="{1BF16E09-243F-4D6A-8626-7B3763912EF3}" srcId="{95B2096E-0A02-41C5-A50C-8B24A946C550}" destId="{2C7B1090-5B91-451A-A001-DEB7097100E9}" srcOrd="0" destOrd="0" parTransId="{0D2F0372-D39D-4E04-8ACE-CE8A97A1255A}" sibTransId="{BE716264-5477-4ADD-A5A9-9EA7EB5C64A8}"/>
    <dgm:cxn modelId="{383F66FB-FDAB-4AA2-BD88-C14623CF9CDD}" type="presOf" srcId="{21ADFFAC-F329-4089-AC09-AA71ED8F4292}" destId="{1BCFB2D2-6095-4C94-BCB4-630FEB3AB2FE}" srcOrd="0" destOrd="0" presId="urn:microsoft.com/office/officeart/2005/8/layout/hierarchy2"/>
    <dgm:cxn modelId="{28C71707-32CD-4E5A-AD37-45A0A316810B}" srcId="{2C7B1090-5B91-451A-A001-DEB7097100E9}" destId="{6815BF5E-BC7C-4639-BE86-614F90B768B3}" srcOrd="0" destOrd="0" parTransId="{BC2DC94F-2EDE-4C0C-991D-AB6F98DCD484}" sibTransId="{C370F0E1-68B1-45CE-BFBD-B396DA8571CD}"/>
    <dgm:cxn modelId="{AF45E0BE-71C4-4B50-9AED-B4C77C744654}" type="presOf" srcId="{BF296EE9-1A8F-4127-A597-F5C79D7D0F9F}" destId="{BB27BAF3-0DAD-4C14-BB7E-A83C0829D3D7}" srcOrd="0" destOrd="0" presId="urn:microsoft.com/office/officeart/2005/8/layout/hierarchy2"/>
    <dgm:cxn modelId="{66ADA4B2-8932-43E7-891E-0F58C561085C}" type="presOf" srcId="{B3030FED-3E2A-4872-BF16-554B66E620BC}" destId="{AB10A753-79A3-409A-9540-D6967990F9F3}" srcOrd="0" destOrd="0" presId="urn:microsoft.com/office/officeart/2005/8/layout/hierarchy2"/>
    <dgm:cxn modelId="{BFCFC926-3EE3-4DAF-8BE9-770512F2FD35}" type="presOf" srcId="{6859904C-3DDD-4046-B2CE-F14582203D4E}" destId="{BF31AC44-FCE4-4B74-9D6E-13A24FE8977F}" srcOrd="0" destOrd="0" presId="urn:microsoft.com/office/officeart/2005/8/layout/hierarchy2"/>
    <dgm:cxn modelId="{2B5C7D46-27F7-44E8-BB88-2CB3CF3B9E57}" type="presOf" srcId="{9CC4EDAF-1429-4441-8C22-C93C62716187}" destId="{134DDC05-E49D-4641-B089-862C377BB137}" srcOrd="0" destOrd="0" presId="urn:microsoft.com/office/officeart/2005/8/layout/hierarchy2"/>
    <dgm:cxn modelId="{60DB9C50-AE9B-496B-A87D-EDC225032E3A}" srcId="{B5FFF81D-9636-487A-9CD1-A5A92C4D77BD}" destId="{0C59BD78-D09A-413A-B6F6-FE5528FBCCA0}" srcOrd="1" destOrd="0" parTransId="{BE9C0C7F-B3BC-450E-BB72-106080BF98C3}" sibTransId="{FDA93ADD-8EAF-4415-9187-AD726A7CC6C1}"/>
    <dgm:cxn modelId="{A5D2715F-4633-426A-9EA4-412CFC63C511}" type="presOf" srcId="{6F2479DB-B29D-4D95-86B1-F79226ABDF37}" destId="{03B08B8A-EF7A-4801-86D8-E16C9D42EAB1}" srcOrd="1" destOrd="0" presId="urn:microsoft.com/office/officeart/2005/8/layout/hierarchy2"/>
    <dgm:cxn modelId="{3529FD2D-6D77-411D-B422-29C52C8FD481}" type="presOf" srcId="{9E1479DC-5924-4F01-92F6-BB58C448B822}" destId="{C1FC325C-8939-402E-A8D7-3FBFCEA10B58}" srcOrd="1" destOrd="0" presId="urn:microsoft.com/office/officeart/2005/8/layout/hierarchy2"/>
    <dgm:cxn modelId="{66AB4246-734D-4F00-9140-964E19E38D54}" type="presOf" srcId="{9E1F7EFC-F607-4E40-B246-66F44CC639EF}" destId="{18FB30C6-2743-4A52-BFFB-795E04A4FFAB}" srcOrd="0" destOrd="0" presId="urn:microsoft.com/office/officeart/2005/8/layout/hierarchy2"/>
    <dgm:cxn modelId="{63C1F4F1-E14D-4D56-A397-FC885EEB07C5}" type="presOf" srcId="{BC2DC94F-2EDE-4C0C-991D-AB6F98DCD484}" destId="{575E7256-9841-4420-AC91-D91D31B939AC}" srcOrd="1" destOrd="0" presId="urn:microsoft.com/office/officeart/2005/8/layout/hierarchy2"/>
    <dgm:cxn modelId="{2CB99BA4-60C2-4DFB-BD2F-22C57C76B2AD}" type="presOf" srcId="{015E923F-9A2C-4293-8A5F-0F475534D369}" destId="{46448DDB-71CE-40E3-8016-F9AC47CF3274}" srcOrd="0" destOrd="0" presId="urn:microsoft.com/office/officeart/2005/8/layout/hierarchy2"/>
    <dgm:cxn modelId="{5BA79481-8775-4852-9489-FB7659C7CB89}" type="presOf" srcId="{9E1479DC-5924-4F01-92F6-BB58C448B822}" destId="{A245F404-B777-482B-9798-562A9269BE80}" srcOrd="0" destOrd="0" presId="urn:microsoft.com/office/officeart/2005/8/layout/hierarchy2"/>
    <dgm:cxn modelId="{D72D0A95-B3D4-4D74-B10E-76D514A24F28}" srcId="{CE21E8D3-CD91-4E7E-A22D-812B6CBDD962}" destId="{4C8E88E5-590C-435C-A02E-A62A3B522664}" srcOrd="0" destOrd="0" parTransId="{9E1479DC-5924-4F01-92F6-BB58C448B822}" sibTransId="{82BC069A-B2DD-4E7A-978D-9AB3C99FFFBA}"/>
    <dgm:cxn modelId="{6B9B89D7-7000-4D3E-B2FF-FC7454DA3D4F}" type="presOf" srcId="{4C8E88E5-590C-435C-A02E-A62A3B522664}" destId="{4CDB9DC9-D8BC-4F01-8B0A-F6131059A9AD}" srcOrd="0" destOrd="0" presId="urn:microsoft.com/office/officeart/2005/8/layout/hierarchy2"/>
    <dgm:cxn modelId="{E52FF057-CDCA-41BE-BB8D-E5787220D660}" type="presOf" srcId="{371C91F9-8A44-40B2-AFAF-A591AB222718}" destId="{8D291E0D-33A7-41FA-9961-975B22657B15}" srcOrd="1" destOrd="0" presId="urn:microsoft.com/office/officeart/2005/8/layout/hierarchy2"/>
    <dgm:cxn modelId="{BB553841-7F48-42BF-8799-7F8D11902E01}" type="presOf" srcId="{2DCA879E-685A-4E34-B108-F514F16A3B0B}" destId="{24A38512-09C0-42D9-A243-B133093B4421}" srcOrd="0" destOrd="0" presId="urn:microsoft.com/office/officeart/2005/8/layout/hierarchy2"/>
    <dgm:cxn modelId="{8EE467DC-4FB7-4F50-8F77-06D27FAABA13}" type="presOf" srcId="{86FF45BB-482B-4DC3-9D08-36CEDB263982}" destId="{CF58FBC3-FD27-4EC2-AFD7-D17DE84805EA}" srcOrd="1" destOrd="0" presId="urn:microsoft.com/office/officeart/2005/8/layout/hierarchy2"/>
    <dgm:cxn modelId="{4E27CBD9-8339-4104-93B3-9D5F7F88E1D0}" type="presOf" srcId="{ABF809DB-BE58-4C6E-888A-F65A86E6F10A}" destId="{57F409A7-5640-4C2E-AF7A-60A350EF2454}" srcOrd="0" destOrd="0" presId="urn:microsoft.com/office/officeart/2005/8/layout/hierarchy2"/>
    <dgm:cxn modelId="{5D545762-347C-4254-8B12-576362AE67DA}" type="presOf" srcId="{F96E174E-6ABF-413E-A846-384F7444F7C7}" destId="{44C84A48-8F06-4FF9-9730-733D244E3BE8}" srcOrd="0" destOrd="0" presId="urn:microsoft.com/office/officeart/2005/8/layout/hierarchy2"/>
    <dgm:cxn modelId="{BD07CAB9-1A71-4DF4-84C7-2E9189F74795}" type="presOf" srcId="{5EB56B75-4782-43DF-9015-BA716FA00BEE}" destId="{E7A51A59-090E-407C-9F3E-5152EC640DC4}" srcOrd="0" destOrd="0" presId="urn:microsoft.com/office/officeart/2005/8/layout/hierarchy2"/>
    <dgm:cxn modelId="{314058DA-E2B2-47D1-BC4C-9E42A788EFB7}" type="presOf" srcId="{BD54B0D7-AF29-4379-8E90-4D608A87C6B7}" destId="{E30FCCAC-2842-474A-8756-33026829D2A2}" srcOrd="0" destOrd="0" presId="urn:microsoft.com/office/officeart/2005/8/layout/hierarchy2"/>
    <dgm:cxn modelId="{9BBD76E6-5977-4A21-BC61-949DE6D18450}" type="presOf" srcId="{BE9C0C7F-B3BC-450E-BB72-106080BF98C3}" destId="{4A5F625C-34CE-4325-973B-76488E573E8C}" srcOrd="1" destOrd="0" presId="urn:microsoft.com/office/officeart/2005/8/layout/hierarchy2"/>
    <dgm:cxn modelId="{9B04C6CC-A541-495D-9301-019AEACC74E5}" type="presOf" srcId="{50E0FE96-AA25-4B03-A0A0-95FEBD2F2BCF}" destId="{1BFE856D-DBAD-4E8A-8FDC-E890D1415D7E}" srcOrd="0" destOrd="0" presId="urn:microsoft.com/office/officeart/2005/8/layout/hierarchy2"/>
    <dgm:cxn modelId="{11B57071-37CC-499B-A2CF-D4E442AAD70B}" srcId="{5EB56B75-4782-43DF-9015-BA716FA00BEE}" destId="{CF6CE275-BAFC-4BA7-9BFF-38268E521752}" srcOrd="0" destOrd="0" parTransId="{9CC4EDAF-1429-4441-8C22-C93C62716187}" sibTransId="{EF873BDC-01DC-4D78-8E33-7F0A45553575}"/>
    <dgm:cxn modelId="{2FB68832-C077-47CE-A458-A4F79E6C4E4F}" srcId="{CF6CE275-BAFC-4BA7-9BFF-38268E521752}" destId="{A5D4A046-4B14-4E7F-990C-1405B22EC6F6}" srcOrd="0" destOrd="0" parTransId="{6F2479DB-B29D-4D95-86B1-F79226ABDF37}" sibTransId="{14E0BBB6-28B8-4B46-BCB6-E01F47D0B834}"/>
    <dgm:cxn modelId="{03E734C5-07CD-43E7-B563-DEDA440AC6F1}" type="presOf" srcId="{86FF45BB-482B-4DC3-9D08-36CEDB263982}" destId="{A5D8F5F1-BC32-4B00-BEF2-300111FFF47A}" srcOrd="0" destOrd="0" presId="urn:microsoft.com/office/officeart/2005/8/layout/hierarchy2"/>
    <dgm:cxn modelId="{FDF6AF8C-022E-4DAB-AC66-06D7088A9DED}" srcId="{5EB56B75-4782-43DF-9015-BA716FA00BEE}" destId="{95B2096E-0A02-41C5-A50C-8B24A946C550}" srcOrd="1" destOrd="0" parTransId="{ABF809DB-BE58-4C6E-888A-F65A86E6F10A}" sibTransId="{5F85472F-FE4A-4B3D-94CB-8AB5DB56D02A}"/>
    <dgm:cxn modelId="{1095888D-E351-477A-A889-0E269CD3CEDD}" type="presOf" srcId="{B9CFBF9D-B792-4666-BE21-E61933BC0E35}" destId="{5020D90F-C982-4760-A4E6-580F04CFC13F}" srcOrd="1" destOrd="0" presId="urn:microsoft.com/office/officeart/2005/8/layout/hierarchy2"/>
    <dgm:cxn modelId="{81972BE2-92F5-48FF-B7EE-C022C2569091}" srcId="{CE21E8D3-CD91-4E7E-A22D-812B6CBDD962}" destId="{015E923F-9A2C-4293-8A5F-0F475534D369}" srcOrd="1" destOrd="0" parTransId="{BF296EE9-1A8F-4127-A597-F5C79D7D0F9F}" sibTransId="{C3E5A932-E248-4D3C-90B3-575CBF363CD0}"/>
    <dgm:cxn modelId="{DE0C416A-100C-47D0-82C8-6244D9114F44}" type="presOf" srcId="{2DCA879E-685A-4E34-B108-F514F16A3B0B}" destId="{1AE8DBA7-E769-47D8-905E-121892B0E3C0}" srcOrd="1" destOrd="0" presId="urn:microsoft.com/office/officeart/2005/8/layout/hierarchy2"/>
    <dgm:cxn modelId="{8BD0204A-B233-4E41-BEA0-AE7431D3255F}" srcId="{BD54B0D7-AF29-4379-8E90-4D608A87C6B7}" destId="{9E1F7EFC-F607-4E40-B246-66F44CC639EF}" srcOrd="0" destOrd="0" parTransId="{86FF45BB-482B-4DC3-9D08-36CEDB263982}" sibTransId="{D68DC9A6-5403-464B-818A-39274BD50FE4}"/>
    <dgm:cxn modelId="{DDB315E2-C110-42E8-BCA3-17768C1E72F5}" type="presOf" srcId="{BC2DC94F-2EDE-4C0C-991D-AB6F98DCD484}" destId="{7413057B-2362-4270-9BFC-554E6C3CAEC3}" srcOrd="0" destOrd="0" presId="urn:microsoft.com/office/officeart/2005/8/layout/hierarchy2"/>
    <dgm:cxn modelId="{94BBA99A-5CF7-4A99-9192-6976D335B1D1}" type="presOf" srcId="{1601E8FA-7D0F-4277-8F47-04081DD440B1}" destId="{7644A231-76E6-413D-96FF-EDFC1A502252}" srcOrd="0" destOrd="0" presId="urn:microsoft.com/office/officeart/2005/8/layout/hierarchy2"/>
    <dgm:cxn modelId="{4E50788C-689A-446E-9CBF-D540F8DC76E9}" type="presOf" srcId="{ABF809DB-BE58-4C6E-888A-F65A86E6F10A}" destId="{4D8A6E93-9CFC-495A-B59E-040A07AA452D}" srcOrd="1" destOrd="0" presId="urn:microsoft.com/office/officeart/2005/8/layout/hierarchy2"/>
    <dgm:cxn modelId="{59F29D74-32E1-4B5B-ABC2-8F8FB4BD6C38}" type="presOf" srcId="{4DED3CB1-282B-44F9-A3D2-19A30A51D083}" destId="{DE4B1E18-4767-465E-BB06-DBC85B365333}" srcOrd="0" destOrd="0" presId="urn:microsoft.com/office/officeart/2005/8/layout/hierarchy2"/>
    <dgm:cxn modelId="{B5DB692C-3A63-4692-BB2F-08CA94727885}" type="presOf" srcId="{0C59BD78-D09A-413A-B6F6-FE5528FBCCA0}" destId="{4750C3E8-3716-4878-83E3-05F9D8A47DD4}" srcOrd="0" destOrd="0" presId="urn:microsoft.com/office/officeart/2005/8/layout/hierarchy2"/>
    <dgm:cxn modelId="{1C43EAD2-451D-4267-A120-CA9D91352BBD}" type="presOf" srcId="{371C91F9-8A44-40B2-AFAF-A591AB222718}" destId="{F9E45BB3-1B6A-4CA9-9ADB-F6665C67AE96}" srcOrd="0" destOrd="0" presId="urn:microsoft.com/office/officeart/2005/8/layout/hierarchy2"/>
    <dgm:cxn modelId="{5A937D8A-C7C6-4A96-8475-C00122EC2B9F}" srcId="{A5D4A046-4B14-4E7F-990C-1405B22EC6F6}" destId="{21ADFFAC-F329-4089-AC09-AA71ED8F4292}" srcOrd="0" destOrd="0" parTransId="{371C91F9-8A44-40B2-AFAF-A591AB222718}" sibTransId="{82FFBB50-57DD-4BE2-9060-9ABF42AB8898}"/>
    <dgm:cxn modelId="{2F59ABE3-CEF6-49DB-A63D-B68FD3D8ACDB}" srcId="{F96E174E-6ABF-413E-A846-384F7444F7C7}" destId="{6859904C-3DDD-4046-B2CE-F14582203D4E}" srcOrd="0" destOrd="0" parTransId="{248D3782-255D-4238-B0B3-112938016612}" sibTransId="{B425DB35-C7B4-40F5-B153-182E69782844}"/>
    <dgm:cxn modelId="{AE1DE208-CBAB-41A2-A0C1-7AA6CCA54B45}" type="presParOf" srcId="{44C84A48-8F06-4FF9-9730-733D244E3BE8}" destId="{9109D2E9-5707-436E-841D-60D158B3798C}" srcOrd="0" destOrd="0" presId="urn:microsoft.com/office/officeart/2005/8/layout/hierarchy2"/>
    <dgm:cxn modelId="{D98F966F-FD78-42C2-8F7D-4B8B790BEDB8}" type="presParOf" srcId="{9109D2E9-5707-436E-841D-60D158B3798C}" destId="{BF31AC44-FCE4-4B74-9D6E-13A24FE8977F}" srcOrd="0" destOrd="0" presId="urn:microsoft.com/office/officeart/2005/8/layout/hierarchy2"/>
    <dgm:cxn modelId="{050B1253-AA5B-4C43-9C5B-E4417BBE8894}" type="presParOf" srcId="{9109D2E9-5707-436E-841D-60D158B3798C}" destId="{3833D7A0-94D4-4070-9636-04FE5981876D}" srcOrd="1" destOrd="0" presId="urn:microsoft.com/office/officeart/2005/8/layout/hierarchy2"/>
    <dgm:cxn modelId="{C2E51DB2-269C-4291-BAC1-21C65DE08F51}" type="presParOf" srcId="{3833D7A0-94D4-4070-9636-04FE5981876D}" destId="{1DF7130F-141A-4E39-83D8-A3A02BF1AC0B}" srcOrd="0" destOrd="0" presId="urn:microsoft.com/office/officeart/2005/8/layout/hierarchy2"/>
    <dgm:cxn modelId="{41F32177-5746-415C-9817-7A296C994DC9}" type="presParOf" srcId="{1DF7130F-141A-4E39-83D8-A3A02BF1AC0B}" destId="{5020D90F-C982-4760-A4E6-580F04CFC13F}" srcOrd="0" destOrd="0" presId="urn:microsoft.com/office/officeart/2005/8/layout/hierarchy2"/>
    <dgm:cxn modelId="{91612638-8500-4A00-B208-B368D179AE2D}" type="presParOf" srcId="{3833D7A0-94D4-4070-9636-04FE5981876D}" destId="{40B4EAE6-73A9-4D8D-8669-11295574BE0D}" srcOrd="1" destOrd="0" presId="urn:microsoft.com/office/officeart/2005/8/layout/hierarchy2"/>
    <dgm:cxn modelId="{B9AF95C4-7938-4409-8CE3-6829D29790DB}" type="presParOf" srcId="{40B4EAE6-73A9-4D8D-8669-11295574BE0D}" destId="{E7A51A59-090E-407C-9F3E-5152EC640DC4}" srcOrd="0" destOrd="0" presId="urn:microsoft.com/office/officeart/2005/8/layout/hierarchy2"/>
    <dgm:cxn modelId="{7B54353C-3F33-4A25-9123-947FC3046DA7}" type="presParOf" srcId="{40B4EAE6-73A9-4D8D-8669-11295574BE0D}" destId="{418334B2-3889-4BBB-8A3D-5BF8A9A4783C}" srcOrd="1" destOrd="0" presId="urn:microsoft.com/office/officeart/2005/8/layout/hierarchy2"/>
    <dgm:cxn modelId="{39CCCC6A-4EB8-40A6-B637-D95668E12510}" type="presParOf" srcId="{418334B2-3889-4BBB-8A3D-5BF8A9A4783C}" destId="{134DDC05-E49D-4641-B089-862C377BB137}" srcOrd="0" destOrd="0" presId="urn:microsoft.com/office/officeart/2005/8/layout/hierarchy2"/>
    <dgm:cxn modelId="{96F7D249-9AD1-4D63-925E-210D105800D0}" type="presParOf" srcId="{134DDC05-E49D-4641-B089-862C377BB137}" destId="{B32E37D6-7E8F-4D64-98B0-7F1627383FBD}" srcOrd="0" destOrd="0" presId="urn:microsoft.com/office/officeart/2005/8/layout/hierarchy2"/>
    <dgm:cxn modelId="{E8A610A7-7AD1-41A9-8874-802229B0E50A}" type="presParOf" srcId="{418334B2-3889-4BBB-8A3D-5BF8A9A4783C}" destId="{968D3259-618D-4450-9612-39DE5E008278}" srcOrd="1" destOrd="0" presId="urn:microsoft.com/office/officeart/2005/8/layout/hierarchy2"/>
    <dgm:cxn modelId="{348C22F8-0132-40C6-A273-5F6C8D40937D}" type="presParOf" srcId="{968D3259-618D-4450-9612-39DE5E008278}" destId="{FFFB5ACA-F841-40F9-8A2C-7EA37DA97932}" srcOrd="0" destOrd="0" presId="urn:microsoft.com/office/officeart/2005/8/layout/hierarchy2"/>
    <dgm:cxn modelId="{D335025C-FC08-4671-BDED-507D95028785}" type="presParOf" srcId="{968D3259-618D-4450-9612-39DE5E008278}" destId="{DB592A0B-FCD9-41EE-9A83-1C7ECFBECE41}" srcOrd="1" destOrd="0" presId="urn:microsoft.com/office/officeart/2005/8/layout/hierarchy2"/>
    <dgm:cxn modelId="{6DDD0548-6124-4A69-822B-433C0C072673}" type="presParOf" srcId="{DB592A0B-FCD9-41EE-9A83-1C7ECFBECE41}" destId="{B9B3E20E-003D-4707-BC32-FB2F934D4F0E}" srcOrd="0" destOrd="0" presId="urn:microsoft.com/office/officeart/2005/8/layout/hierarchy2"/>
    <dgm:cxn modelId="{E664002D-8D07-4BF7-AB75-1E1898B95A22}" type="presParOf" srcId="{B9B3E20E-003D-4707-BC32-FB2F934D4F0E}" destId="{03B08B8A-EF7A-4801-86D8-E16C9D42EAB1}" srcOrd="0" destOrd="0" presId="urn:microsoft.com/office/officeart/2005/8/layout/hierarchy2"/>
    <dgm:cxn modelId="{1C9A25D5-9CA9-454A-A1BA-EE13365A188C}" type="presParOf" srcId="{DB592A0B-FCD9-41EE-9A83-1C7ECFBECE41}" destId="{8F99B0D7-00C4-48B0-BE3E-7BEA99C0E4B1}" srcOrd="1" destOrd="0" presId="urn:microsoft.com/office/officeart/2005/8/layout/hierarchy2"/>
    <dgm:cxn modelId="{328CB53C-03AE-4F08-A7F8-14A26FB5DE8A}" type="presParOf" srcId="{8F99B0D7-00C4-48B0-BE3E-7BEA99C0E4B1}" destId="{5418B6E1-1AA0-4E6E-AFC4-90C191A600CD}" srcOrd="0" destOrd="0" presId="urn:microsoft.com/office/officeart/2005/8/layout/hierarchy2"/>
    <dgm:cxn modelId="{D8A8B0F8-30BA-4862-8F9B-9C4CCF2B777E}" type="presParOf" srcId="{8F99B0D7-00C4-48B0-BE3E-7BEA99C0E4B1}" destId="{8326BECC-6865-4F5B-B2CE-DB6D13CA2F41}" srcOrd="1" destOrd="0" presId="urn:microsoft.com/office/officeart/2005/8/layout/hierarchy2"/>
    <dgm:cxn modelId="{B37912CB-776E-448C-BA4C-9A90B688D0A5}" type="presParOf" srcId="{8326BECC-6865-4F5B-B2CE-DB6D13CA2F41}" destId="{F9E45BB3-1B6A-4CA9-9ADB-F6665C67AE96}" srcOrd="0" destOrd="0" presId="urn:microsoft.com/office/officeart/2005/8/layout/hierarchy2"/>
    <dgm:cxn modelId="{67BF9DEB-0564-4648-BEE8-84AB8A017834}" type="presParOf" srcId="{F9E45BB3-1B6A-4CA9-9ADB-F6665C67AE96}" destId="{8D291E0D-33A7-41FA-9961-975B22657B15}" srcOrd="0" destOrd="0" presId="urn:microsoft.com/office/officeart/2005/8/layout/hierarchy2"/>
    <dgm:cxn modelId="{7A16AB41-67E9-4CF0-95F9-7552F4921208}" type="presParOf" srcId="{8326BECC-6865-4F5B-B2CE-DB6D13CA2F41}" destId="{686E9AD3-DB47-4AF1-890B-FFB6C76E1FBE}" srcOrd="1" destOrd="0" presId="urn:microsoft.com/office/officeart/2005/8/layout/hierarchy2"/>
    <dgm:cxn modelId="{35F2B710-3FD6-4333-AC1E-8EA69A59F9E2}" type="presParOf" srcId="{686E9AD3-DB47-4AF1-890B-FFB6C76E1FBE}" destId="{1BCFB2D2-6095-4C94-BCB4-630FEB3AB2FE}" srcOrd="0" destOrd="0" presId="urn:microsoft.com/office/officeart/2005/8/layout/hierarchy2"/>
    <dgm:cxn modelId="{A536820F-3E73-466B-AA21-6858845BC879}" type="presParOf" srcId="{686E9AD3-DB47-4AF1-890B-FFB6C76E1FBE}" destId="{621FDD81-D4F2-454C-B114-AEEF80E26C33}" srcOrd="1" destOrd="0" presId="urn:microsoft.com/office/officeart/2005/8/layout/hierarchy2"/>
    <dgm:cxn modelId="{60CB4F0F-784E-46F6-A530-2A5F9EAFB85E}" type="presParOf" srcId="{418334B2-3889-4BBB-8A3D-5BF8A9A4783C}" destId="{57F409A7-5640-4C2E-AF7A-60A350EF2454}" srcOrd="2" destOrd="0" presId="urn:microsoft.com/office/officeart/2005/8/layout/hierarchy2"/>
    <dgm:cxn modelId="{E1D1B9A6-5635-4F66-904F-1D7A2E7461BA}" type="presParOf" srcId="{57F409A7-5640-4C2E-AF7A-60A350EF2454}" destId="{4D8A6E93-9CFC-495A-B59E-040A07AA452D}" srcOrd="0" destOrd="0" presId="urn:microsoft.com/office/officeart/2005/8/layout/hierarchy2"/>
    <dgm:cxn modelId="{53C0C89D-6AD6-4BD0-9ABD-870D13A26585}" type="presParOf" srcId="{418334B2-3889-4BBB-8A3D-5BF8A9A4783C}" destId="{C65295BA-2A60-465F-8821-B09241B83375}" srcOrd="3" destOrd="0" presId="urn:microsoft.com/office/officeart/2005/8/layout/hierarchy2"/>
    <dgm:cxn modelId="{5D05B4CB-934A-41D1-95DD-7299FAEC0F30}" type="presParOf" srcId="{C65295BA-2A60-465F-8821-B09241B83375}" destId="{5A663F0E-BD60-47BB-AB9D-D85E734D8C83}" srcOrd="0" destOrd="0" presId="urn:microsoft.com/office/officeart/2005/8/layout/hierarchy2"/>
    <dgm:cxn modelId="{9D6DAF93-066E-4549-84F8-71BDBC46CC69}" type="presParOf" srcId="{C65295BA-2A60-465F-8821-B09241B83375}" destId="{9FA1FDB0-5B00-4034-9EA7-83A09898BEAE}" srcOrd="1" destOrd="0" presId="urn:microsoft.com/office/officeart/2005/8/layout/hierarchy2"/>
    <dgm:cxn modelId="{51B2BAEC-22E6-4A15-9F9E-22D3EA67CAF6}" type="presParOf" srcId="{9FA1FDB0-5B00-4034-9EA7-83A09898BEAE}" destId="{C9A62800-36DC-4866-A7C9-3FE758BA3878}" srcOrd="0" destOrd="0" presId="urn:microsoft.com/office/officeart/2005/8/layout/hierarchy2"/>
    <dgm:cxn modelId="{28F10809-FA12-4AC5-9276-393BED3280C0}" type="presParOf" srcId="{C9A62800-36DC-4866-A7C9-3FE758BA3878}" destId="{3699A0E1-7804-4912-8971-C5AC704C1DBF}" srcOrd="0" destOrd="0" presId="urn:microsoft.com/office/officeart/2005/8/layout/hierarchy2"/>
    <dgm:cxn modelId="{F2F4C6C9-BEB1-4B38-B61F-DECB770A8C45}" type="presParOf" srcId="{9FA1FDB0-5B00-4034-9EA7-83A09898BEAE}" destId="{F1FCEEB7-FD5E-4E94-86E9-0C72AC718E73}" srcOrd="1" destOrd="0" presId="urn:microsoft.com/office/officeart/2005/8/layout/hierarchy2"/>
    <dgm:cxn modelId="{22E2D9A7-1D59-4806-B634-4FAF2FA58BB0}" type="presParOf" srcId="{F1FCEEB7-FD5E-4E94-86E9-0C72AC718E73}" destId="{7EF1C4E9-4780-48F0-8D4D-45C5E2CE2441}" srcOrd="0" destOrd="0" presId="urn:microsoft.com/office/officeart/2005/8/layout/hierarchy2"/>
    <dgm:cxn modelId="{CEDF2E54-4F90-4811-9259-7503479AB477}" type="presParOf" srcId="{F1FCEEB7-FD5E-4E94-86E9-0C72AC718E73}" destId="{06A30F10-8055-4F32-9E64-FC9375F11984}" srcOrd="1" destOrd="0" presId="urn:microsoft.com/office/officeart/2005/8/layout/hierarchy2"/>
    <dgm:cxn modelId="{1FF4133F-BEB5-49B4-95AD-8C8BD165B60A}" type="presParOf" srcId="{06A30F10-8055-4F32-9E64-FC9375F11984}" destId="{7413057B-2362-4270-9BFC-554E6C3CAEC3}" srcOrd="0" destOrd="0" presId="urn:microsoft.com/office/officeart/2005/8/layout/hierarchy2"/>
    <dgm:cxn modelId="{7FDF8D77-082F-4449-AE48-CB966B19C41A}" type="presParOf" srcId="{7413057B-2362-4270-9BFC-554E6C3CAEC3}" destId="{575E7256-9841-4420-AC91-D91D31B939AC}" srcOrd="0" destOrd="0" presId="urn:microsoft.com/office/officeart/2005/8/layout/hierarchy2"/>
    <dgm:cxn modelId="{4B8A9583-C607-4450-8F2B-9327AC166823}" type="presParOf" srcId="{06A30F10-8055-4F32-9E64-FC9375F11984}" destId="{C32016A1-5FD8-4A0B-8806-7E00C86A38F6}" srcOrd="1" destOrd="0" presId="urn:microsoft.com/office/officeart/2005/8/layout/hierarchy2"/>
    <dgm:cxn modelId="{DF36A5BD-D1B5-446D-B630-FC8A7B6C4087}" type="presParOf" srcId="{C32016A1-5FD8-4A0B-8806-7E00C86A38F6}" destId="{3D0F2B1E-76A4-4F2A-9EFB-13413F9A7820}" srcOrd="0" destOrd="0" presId="urn:microsoft.com/office/officeart/2005/8/layout/hierarchy2"/>
    <dgm:cxn modelId="{23881A6F-5A9E-4E22-A941-FC8FC5031300}" type="presParOf" srcId="{C32016A1-5FD8-4A0B-8806-7E00C86A38F6}" destId="{C66630B7-0560-4CDA-A255-61107C00F8D8}" srcOrd="1" destOrd="0" presId="urn:microsoft.com/office/officeart/2005/8/layout/hierarchy2"/>
    <dgm:cxn modelId="{56D3A3A9-A15F-4671-A45B-7F688A991D68}" type="presParOf" srcId="{9FA1FDB0-5B00-4034-9EA7-83A09898BEAE}" destId="{24A38512-09C0-42D9-A243-B133093B4421}" srcOrd="2" destOrd="0" presId="urn:microsoft.com/office/officeart/2005/8/layout/hierarchy2"/>
    <dgm:cxn modelId="{9E90987D-BBAE-4967-93BF-697A3B21C000}" type="presParOf" srcId="{24A38512-09C0-42D9-A243-B133093B4421}" destId="{1AE8DBA7-E769-47D8-905E-121892B0E3C0}" srcOrd="0" destOrd="0" presId="urn:microsoft.com/office/officeart/2005/8/layout/hierarchy2"/>
    <dgm:cxn modelId="{D7A7D76A-591B-4CDC-B1AC-EFFE47D4F411}" type="presParOf" srcId="{9FA1FDB0-5B00-4034-9EA7-83A09898BEAE}" destId="{58BD6FE0-DEFE-4489-9876-D7B0C6A34471}" srcOrd="3" destOrd="0" presId="urn:microsoft.com/office/officeart/2005/8/layout/hierarchy2"/>
    <dgm:cxn modelId="{56CA3330-3C50-4F87-802B-96A077BF95DB}" type="presParOf" srcId="{58BD6FE0-DEFE-4489-9876-D7B0C6A34471}" destId="{DE4B1E18-4767-465E-BB06-DBC85B365333}" srcOrd="0" destOrd="0" presId="urn:microsoft.com/office/officeart/2005/8/layout/hierarchy2"/>
    <dgm:cxn modelId="{200A2BD6-0571-4577-BE8C-5932FFF5DFB1}" type="presParOf" srcId="{58BD6FE0-DEFE-4489-9876-D7B0C6A34471}" destId="{AA339D29-4B81-4AE6-9A1F-5713E34B52E5}" srcOrd="1" destOrd="0" presId="urn:microsoft.com/office/officeart/2005/8/layout/hierarchy2"/>
    <dgm:cxn modelId="{66CA5858-C44E-431B-8530-D00FEE94B025}" type="presParOf" srcId="{3833D7A0-94D4-4070-9636-04FE5981876D}" destId="{AF9A9E4C-61F9-4886-9646-27B6EA1DC5F8}" srcOrd="2" destOrd="0" presId="urn:microsoft.com/office/officeart/2005/8/layout/hierarchy2"/>
    <dgm:cxn modelId="{F925932E-C88E-47DB-8AD3-35E16BE95798}" type="presParOf" srcId="{AF9A9E4C-61F9-4886-9646-27B6EA1DC5F8}" destId="{5C673E34-FD81-4F9A-994E-DF2E4C74BCC8}" srcOrd="0" destOrd="0" presId="urn:microsoft.com/office/officeart/2005/8/layout/hierarchy2"/>
    <dgm:cxn modelId="{1E2FCF06-6CE9-425B-BAF0-7C06D3C55F1B}" type="presParOf" srcId="{3833D7A0-94D4-4070-9636-04FE5981876D}" destId="{83A36DD9-C0B5-4629-A5C1-3AA0BC6BB8A8}" srcOrd="3" destOrd="0" presId="urn:microsoft.com/office/officeart/2005/8/layout/hierarchy2"/>
    <dgm:cxn modelId="{CCDC856C-78B5-417E-AB13-78A7DD8C88E9}" type="presParOf" srcId="{83A36DD9-C0B5-4629-A5C1-3AA0BC6BB8A8}" destId="{849F0EE3-6335-4CAE-BF28-7C01514089B3}" srcOrd="0" destOrd="0" presId="urn:microsoft.com/office/officeart/2005/8/layout/hierarchy2"/>
    <dgm:cxn modelId="{9B21F948-D813-4E0E-AC8E-06FFCEE5567F}" type="presParOf" srcId="{83A36DD9-C0B5-4629-A5C1-3AA0BC6BB8A8}" destId="{05A66695-4C1A-4F28-968B-EA1FBBC46F91}" srcOrd="1" destOrd="0" presId="urn:microsoft.com/office/officeart/2005/8/layout/hierarchy2"/>
    <dgm:cxn modelId="{EC2078DD-B595-4BC8-931F-C31E531E123D}" type="presParOf" srcId="{05A66695-4C1A-4F28-968B-EA1FBBC46F91}" destId="{1BFE856D-DBAD-4E8A-8FDC-E890D1415D7E}" srcOrd="0" destOrd="0" presId="urn:microsoft.com/office/officeart/2005/8/layout/hierarchy2"/>
    <dgm:cxn modelId="{91AFEA35-DF55-4697-A531-7C415FE9B27A}" type="presParOf" srcId="{1BFE856D-DBAD-4E8A-8FDC-E890D1415D7E}" destId="{FE771165-F501-44A4-BBF3-34E733EC9984}" srcOrd="0" destOrd="0" presId="urn:microsoft.com/office/officeart/2005/8/layout/hierarchy2"/>
    <dgm:cxn modelId="{1F480E0A-D955-4203-8D33-8AAAE1F596BF}" type="presParOf" srcId="{05A66695-4C1A-4F28-968B-EA1FBBC46F91}" destId="{8CCBB849-053A-412C-A418-2654C65F1F43}" srcOrd="1" destOrd="0" presId="urn:microsoft.com/office/officeart/2005/8/layout/hierarchy2"/>
    <dgm:cxn modelId="{F094FA26-6788-479C-B4D2-DCEAE89E67C1}" type="presParOf" srcId="{8CCBB849-053A-412C-A418-2654C65F1F43}" destId="{E30FCCAC-2842-474A-8756-33026829D2A2}" srcOrd="0" destOrd="0" presId="urn:microsoft.com/office/officeart/2005/8/layout/hierarchy2"/>
    <dgm:cxn modelId="{A8727C8A-3635-47F5-B6E6-C52F86C23AF8}" type="presParOf" srcId="{8CCBB849-053A-412C-A418-2654C65F1F43}" destId="{13CA5C7F-1D50-4372-BD60-2BFF4AFDB06D}" srcOrd="1" destOrd="0" presId="urn:microsoft.com/office/officeart/2005/8/layout/hierarchy2"/>
    <dgm:cxn modelId="{7E384537-2D1E-46F6-A39C-783406D35614}" type="presParOf" srcId="{13CA5C7F-1D50-4372-BD60-2BFF4AFDB06D}" destId="{A5D8F5F1-BC32-4B00-BEF2-300111FFF47A}" srcOrd="0" destOrd="0" presId="urn:microsoft.com/office/officeart/2005/8/layout/hierarchy2"/>
    <dgm:cxn modelId="{E4DE7FF6-D2BA-48C0-8E4E-6D5DE29C5FA1}" type="presParOf" srcId="{A5D8F5F1-BC32-4B00-BEF2-300111FFF47A}" destId="{CF58FBC3-FD27-4EC2-AFD7-D17DE84805EA}" srcOrd="0" destOrd="0" presId="urn:microsoft.com/office/officeart/2005/8/layout/hierarchy2"/>
    <dgm:cxn modelId="{00CC5713-8FFE-4492-AD1E-C345452D0DED}" type="presParOf" srcId="{13CA5C7F-1D50-4372-BD60-2BFF4AFDB06D}" destId="{71647A53-F36B-4885-9BFD-7BEB5CFC8563}" srcOrd="1" destOrd="0" presId="urn:microsoft.com/office/officeart/2005/8/layout/hierarchy2"/>
    <dgm:cxn modelId="{4A56F5C9-F3E8-4F65-AB2F-4E3FDEE9E339}" type="presParOf" srcId="{71647A53-F36B-4885-9BFD-7BEB5CFC8563}" destId="{18FB30C6-2743-4A52-BFFB-795E04A4FFAB}" srcOrd="0" destOrd="0" presId="urn:microsoft.com/office/officeart/2005/8/layout/hierarchy2"/>
    <dgm:cxn modelId="{60C87B77-FBBF-411A-8734-59A44119B8AD}" type="presParOf" srcId="{71647A53-F36B-4885-9BFD-7BEB5CFC8563}" destId="{CEB3297E-4063-411D-AEA5-30FB099D5708}" srcOrd="1" destOrd="0" presId="urn:microsoft.com/office/officeart/2005/8/layout/hierarchy2"/>
    <dgm:cxn modelId="{03163757-AE95-4743-8C6D-44CF29634360}" type="presParOf" srcId="{CEB3297E-4063-411D-AEA5-30FB099D5708}" destId="{7644A231-76E6-413D-96FF-EDFC1A502252}" srcOrd="0" destOrd="0" presId="urn:microsoft.com/office/officeart/2005/8/layout/hierarchy2"/>
    <dgm:cxn modelId="{294F3F60-00B5-414C-90AB-C5D4D72A0DBE}" type="presParOf" srcId="{7644A231-76E6-413D-96FF-EDFC1A502252}" destId="{B2356351-B306-4060-8FED-8A2CA51C29AA}" srcOrd="0" destOrd="0" presId="urn:microsoft.com/office/officeart/2005/8/layout/hierarchy2"/>
    <dgm:cxn modelId="{09086633-FCF7-461F-9B4D-9D99D310D065}" type="presParOf" srcId="{CEB3297E-4063-411D-AEA5-30FB099D5708}" destId="{D70AF1CE-EABA-4446-B78F-E261535B0B96}" srcOrd="1" destOrd="0" presId="urn:microsoft.com/office/officeart/2005/8/layout/hierarchy2"/>
    <dgm:cxn modelId="{551D502A-471B-4489-A1BD-F38684B9D255}" type="presParOf" srcId="{D70AF1CE-EABA-4446-B78F-E261535B0B96}" destId="{AB10A753-79A3-409A-9540-D6967990F9F3}" srcOrd="0" destOrd="0" presId="urn:microsoft.com/office/officeart/2005/8/layout/hierarchy2"/>
    <dgm:cxn modelId="{E19CE0DA-3933-41C9-9CC3-5119D2B1567E}" type="presParOf" srcId="{D70AF1CE-EABA-4446-B78F-E261535B0B96}" destId="{A83E3AF0-E04A-4DE7-A386-0EA45152AD1A}" srcOrd="1" destOrd="0" presId="urn:microsoft.com/office/officeart/2005/8/layout/hierarchy2"/>
    <dgm:cxn modelId="{D879ABCB-142B-43C9-8F26-077CE4FD4A88}" type="presParOf" srcId="{13CA5C7F-1D50-4372-BD60-2BFF4AFDB06D}" destId="{3BFA27EE-7CE5-4E6F-B05B-F83700480545}" srcOrd="2" destOrd="0" presId="urn:microsoft.com/office/officeart/2005/8/layout/hierarchy2"/>
    <dgm:cxn modelId="{ABFE60C3-EE18-4A11-AA89-253F09A429C2}" type="presParOf" srcId="{3BFA27EE-7CE5-4E6F-B05B-F83700480545}" destId="{1AB890D2-A65F-4E60-AD68-A39FC0DAD331}" srcOrd="0" destOrd="0" presId="urn:microsoft.com/office/officeart/2005/8/layout/hierarchy2"/>
    <dgm:cxn modelId="{204CCEBE-79D0-4CAE-B59C-9BF4998B7897}" type="presParOf" srcId="{13CA5C7F-1D50-4372-BD60-2BFF4AFDB06D}" destId="{4946E49A-8247-414F-9F83-46944D0E29F2}" srcOrd="3" destOrd="0" presId="urn:microsoft.com/office/officeart/2005/8/layout/hierarchy2"/>
    <dgm:cxn modelId="{69E1DC88-B098-45E7-98A6-9582DAD9335E}" type="presParOf" srcId="{4946E49A-8247-414F-9F83-46944D0E29F2}" destId="{3CB3FAFD-A884-422E-924B-1083C032C2FD}" srcOrd="0" destOrd="0" presId="urn:microsoft.com/office/officeart/2005/8/layout/hierarchy2"/>
    <dgm:cxn modelId="{9DB76AC8-F819-441B-8011-9C185151B47B}" type="presParOf" srcId="{4946E49A-8247-414F-9F83-46944D0E29F2}" destId="{D8C0E0FE-7E08-427E-88D9-2D66EABDBB00}" srcOrd="1" destOrd="0" presId="urn:microsoft.com/office/officeart/2005/8/layout/hierarchy2"/>
    <dgm:cxn modelId="{75FF859B-79D8-410F-A23E-85EEDAE5CAA1}" type="presParOf" srcId="{D8C0E0FE-7E08-427E-88D9-2D66EABDBB00}" destId="{A245F404-B777-482B-9798-562A9269BE80}" srcOrd="0" destOrd="0" presId="urn:microsoft.com/office/officeart/2005/8/layout/hierarchy2"/>
    <dgm:cxn modelId="{A941F27C-5398-4BAD-B04A-2BF0BD8467C1}" type="presParOf" srcId="{A245F404-B777-482B-9798-562A9269BE80}" destId="{C1FC325C-8939-402E-A8D7-3FBFCEA10B58}" srcOrd="0" destOrd="0" presId="urn:microsoft.com/office/officeart/2005/8/layout/hierarchy2"/>
    <dgm:cxn modelId="{DEF8F096-60E1-4ADE-8FE6-FC1B0B55A9DC}" type="presParOf" srcId="{D8C0E0FE-7E08-427E-88D9-2D66EABDBB00}" destId="{DB62E7CA-6367-45D2-8DE1-FC27A41884E0}" srcOrd="1" destOrd="0" presId="urn:microsoft.com/office/officeart/2005/8/layout/hierarchy2"/>
    <dgm:cxn modelId="{4383395A-22C8-469D-806F-ED60F9B9E1E5}" type="presParOf" srcId="{DB62E7CA-6367-45D2-8DE1-FC27A41884E0}" destId="{4CDB9DC9-D8BC-4F01-8B0A-F6131059A9AD}" srcOrd="0" destOrd="0" presId="urn:microsoft.com/office/officeart/2005/8/layout/hierarchy2"/>
    <dgm:cxn modelId="{2AD2DD50-8806-4579-984B-08C617F726EA}" type="presParOf" srcId="{DB62E7CA-6367-45D2-8DE1-FC27A41884E0}" destId="{14ECF36E-9E8A-44AA-813A-2CA3717D79BF}" srcOrd="1" destOrd="0" presId="urn:microsoft.com/office/officeart/2005/8/layout/hierarchy2"/>
    <dgm:cxn modelId="{A1D49AB8-DF98-47E4-93E5-62D9FA4112AC}" type="presParOf" srcId="{D8C0E0FE-7E08-427E-88D9-2D66EABDBB00}" destId="{BB27BAF3-0DAD-4C14-BB7E-A83C0829D3D7}" srcOrd="2" destOrd="0" presId="urn:microsoft.com/office/officeart/2005/8/layout/hierarchy2"/>
    <dgm:cxn modelId="{129B3703-197B-49BF-8F7F-327FF93946FD}" type="presParOf" srcId="{BB27BAF3-0DAD-4C14-BB7E-A83C0829D3D7}" destId="{D573AA02-84CA-46CC-89FF-D4BEEBB704D9}" srcOrd="0" destOrd="0" presId="urn:microsoft.com/office/officeart/2005/8/layout/hierarchy2"/>
    <dgm:cxn modelId="{F356DA41-172F-4C5A-9662-FDE884771D1B}" type="presParOf" srcId="{D8C0E0FE-7E08-427E-88D9-2D66EABDBB00}" destId="{58D958D5-0983-453B-82CE-AC15A3F1C164}" srcOrd="3" destOrd="0" presId="urn:microsoft.com/office/officeart/2005/8/layout/hierarchy2"/>
    <dgm:cxn modelId="{10FEFC48-E95F-4918-B772-C0F53C7E09E4}" type="presParOf" srcId="{58D958D5-0983-453B-82CE-AC15A3F1C164}" destId="{46448DDB-71CE-40E3-8016-F9AC47CF3274}" srcOrd="0" destOrd="0" presId="urn:microsoft.com/office/officeart/2005/8/layout/hierarchy2"/>
    <dgm:cxn modelId="{C9CC3344-B31C-41E7-95C9-B145619068A9}" type="presParOf" srcId="{58D958D5-0983-453B-82CE-AC15A3F1C164}" destId="{E61DB3E4-3921-41D1-A6D1-ABC81CDAF0C8}" srcOrd="1" destOrd="0" presId="urn:microsoft.com/office/officeart/2005/8/layout/hierarchy2"/>
    <dgm:cxn modelId="{867FEF26-B44E-4B94-8E54-A8C98E52E7BE}" type="presParOf" srcId="{05A66695-4C1A-4F28-968B-EA1FBBC46F91}" destId="{D13CAEBD-D4AC-49FD-B949-F933EBD5332D}" srcOrd="2" destOrd="0" presId="urn:microsoft.com/office/officeart/2005/8/layout/hierarchy2"/>
    <dgm:cxn modelId="{347E48B6-EC4E-405C-9F32-65067FFA9053}" type="presParOf" srcId="{D13CAEBD-D4AC-49FD-B949-F933EBD5332D}" destId="{4A5F625C-34CE-4325-973B-76488E573E8C}" srcOrd="0" destOrd="0" presId="urn:microsoft.com/office/officeart/2005/8/layout/hierarchy2"/>
    <dgm:cxn modelId="{405A13C3-A42D-4C6E-8B8E-A040AA5AE9A4}" type="presParOf" srcId="{05A66695-4C1A-4F28-968B-EA1FBBC46F91}" destId="{7E1D56F0-BD4B-4680-B2E1-F466C7B2C357}" srcOrd="3" destOrd="0" presId="urn:microsoft.com/office/officeart/2005/8/layout/hierarchy2"/>
    <dgm:cxn modelId="{A1111235-2DAE-4CEB-9F8F-36FF978B9581}" type="presParOf" srcId="{7E1D56F0-BD4B-4680-B2E1-F466C7B2C357}" destId="{4750C3E8-3716-4878-83E3-05F9D8A47DD4}" srcOrd="0" destOrd="0" presId="urn:microsoft.com/office/officeart/2005/8/layout/hierarchy2"/>
    <dgm:cxn modelId="{7F4A5F86-09D4-45D3-B789-365940793A56}" type="presParOf" srcId="{7E1D56F0-BD4B-4680-B2E1-F466C7B2C357}" destId="{1B4CF7BA-1D79-4293-9CE0-A5A27F30B8C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1AC44-FCE4-4B74-9D6E-13A24FE8977F}">
      <dsp:nvSpPr>
        <dsp:cNvPr id="0" name=""/>
        <dsp:cNvSpPr/>
      </dsp:nvSpPr>
      <dsp:spPr>
        <a:xfrm>
          <a:off x="980200" y="0"/>
          <a:ext cx="1257456" cy="4292120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1017030" y="36830"/>
        <a:ext cx="1183796" cy="4218460"/>
      </dsp:txXfrm>
    </dsp:sp>
    <dsp:sp modelId="{1DF7130F-141A-4E39-83D8-A3A02BF1AC0B}">
      <dsp:nvSpPr>
        <dsp:cNvPr id="0" name=""/>
        <dsp:cNvSpPr/>
      </dsp:nvSpPr>
      <dsp:spPr>
        <a:xfrm rot="17960955">
          <a:off x="1866701" y="1498730"/>
          <a:ext cx="1455101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1455101" y="13161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300" kern="1200"/>
        </a:p>
      </dsp:txBody>
      <dsp:txXfrm>
        <a:off x="2557875" y="1475514"/>
        <a:ext cx="72755" cy="72755"/>
      </dsp:txXfrm>
    </dsp:sp>
    <dsp:sp modelId="{E7A51A59-090E-407C-9F3E-5152EC640DC4}">
      <dsp:nvSpPr>
        <dsp:cNvPr id="0" name=""/>
        <dsp:cNvSpPr/>
      </dsp:nvSpPr>
      <dsp:spPr>
        <a:xfrm>
          <a:off x="2950848" y="5313"/>
          <a:ext cx="1257456" cy="1744821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2987678" y="42143"/>
        <a:ext cx="1183796" cy="1671161"/>
      </dsp:txXfrm>
    </dsp:sp>
    <dsp:sp modelId="{134DDC05-E49D-4641-B089-862C377BB137}">
      <dsp:nvSpPr>
        <dsp:cNvPr id="0" name=""/>
        <dsp:cNvSpPr/>
      </dsp:nvSpPr>
      <dsp:spPr>
        <a:xfrm rot="18770822">
          <a:off x="4089979" y="593423"/>
          <a:ext cx="739633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739633" y="13161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300" kern="1200"/>
        </a:p>
      </dsp:txBody>
      <dsp:txXfrm>
        <a:off x="4441305" y="588093"/>
        <a:ext cx="36981" cy="36981"/>
      </dsp:txXfrm>
    </dsp:sp>
    <dsp:sp modelId="{FFFB5ACA-F841-40F9-8A2C-7EA37DA97932}">
      <dsp:nvSpPr>
        <dsp:cNvPr id="0" name=""/>
        <dsp:cNvSpPr/>
      </dsp:nvSpPr>
      <dsp:spPr>
        <a:xfrm>
          <a:off x="4711287" y="21081"/>
          <a:ext cx="1257456" cy="628728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4729702" y="39496"/>
        <a:ext cx="1220626" cy="591898"/>
      </dsp:txXfrm>
    </dsp:sp>
    <dsp:sp modelId="{B9B3E20E-003D-4707-BC32-FB2F934D4F0E}">
      <dsp:nvSpPr>
        <dsp:cNvPr id="0" name=""/>
        <dsp:cNvSpPr/>
      </dsp:nvSpPr>
      <dsp:spPr>
        <a:xfrm>
          <a:off x="5968744" y="322284"/>
          <a:ext cx="502982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502982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6207661" y="322871"/>
        <a:ext cx="25149" cy="25149"/>
      </dsp:txXfrm>
    </dsp:sp>
    <dsp:sp modelId="{5418B6E1-1AA0-4E6E-AFC4-90C191A600CD}">
      <dsp:nvSpPr>
        <dsp:cNvPr id="0" name=""/>
        <dsp:cNvSpPr/>
      </dsp:nvSpPr>
      <dsp:spPr>
        <a:xfrm>
          <a:off x="6471726" y="21081"/>
          <a:ext cx="1257456" cy="62872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6490141" y="39496"/>
        <a:ext cx="1220626" cy="591898"/>
      </dsp:txXfrm>
    </dsp:sp>
    <dsp:sp modelId="{F9E45BB3-1B6A-4CA9-9ADB-F6665C67AE96}">
      <dsp:nvSpPr>
        <dsp:cNvPr id="0" name=""/>
        <dsp:cNvSpPr/>
      </dsp:nvSpPr>
      <dsp:spPr>
        <a:xfrm>
          <a:off x="7729183" y="322284"/>
          <a:ext cx="502982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502982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7968100" y="322871"/>
        <a:ext cx="25149" cy="25149"/>
      </dsp:txXfrm>
    </dsp:sp>
    <dsp:sp modelId="{1BCFB2D2-6095-4C94-BCB4-630FEB3AB2FE}">
      <dsp:nvSpPr>
        <dsp:cNvPr id="0" name=""/>
        <dsp:cNvSpPr/>
      </dsp:nvSpPr>
      <dsp:spPr>
        <a:xfrm>
          <a:off x="8232166" y="21081"/>
          <a:ext cx="1257456" cy="628728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8250581" y="39496"/>
        <a:ext cx="1220626" cy="591898"/>
      </dsp:txXfrm>
    </dsp:sp>
    <dsp:sp modelId="{57F409A7-5640-4C2E-AF7A-60A350EF2454}">
      <dsp:nvSpPr>
        <dsp:cNvPr id="0" name=""/>
        <dsp:cNvSpPr/>
      </dsp:nvSpPr>
      <dsp:spPr>
        <a:xfrm rot="2829178">
          <a:off x="4089979" y="1135701"/>
          <a:ext cx="739633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739633" y="13161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300" kern="1200"/>
        </a:p>
      </dsp:txBody>
      <dsp:txXfrm>
        <a:off x="4441305" y="1130372"/>
        <a:ext cx="36981" cy="36981"/>
      </dsp:txXfrm>
    </dsp:sp>
    <dsp:sp modelId="{5A663F0E-BD60-47BB-AB9D-D85E734D8C83}">
      <dsp:nvSpPr>
        <dsp:cNvPr id="0" name=""/>
        <dsp:cNvSpPr/>
      </dsp:nvSpPr>
      <dsp:spPr>
        <a:xfrm>
          <a:off x="4711287" y="1105637"/>
          <a:ext cx="1257456" cy="628728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4729702" y="1124052"/>
        <a:ext cx="1220626" cy="591898"/>
      </dsp:txXfrm>
    </dsp:sp>
    <dsp:sp modelId="{C9A62800-36DC-4866-A7C9-3FE758BA3878}">
      <dsp:nvSpPr>
        <dsp:cNvPr id="0" name=""/>
        <dsp:cNvSpPr/>
      </dsp:nvSpPr>
      <dsp:spPr>
        <a:xfrm rot="19457599">
          <a:off x="5910523" y="1226081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6204749" y="1223757"/>
        <a:ext cx="30971" cy="30971"/>
      </dsp:txXfrm>
    </dsp:sp>
    <dsp:sp modelId="{7EF1C4E9-4780-48F0-8D4D-45C5E2CE2441}">
      <dsp:nvSpPr>
        <dsp:cNvPr id="0" name=""/>
        <dsp:cNvSpPr/>
      </dsp:nvSpPr>
      <dsp:spPr>
        <a:xfrm>
          <a:off x="6471726" y="744119"/>
          <a:ext cx="1257456" cy="62872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6490141" y="762534"/>
        <a:ext cx="1220626" cy="591898"/>
      </dsp:txXfrm>
    </dsp:sp>
    <dsp:sp modelId="{7413057B-2362-4270-9BFC-554E6C3CAEC3}">
      <dsp:nvSpPr>
        <dsp:cNvPr id="0" name=""/>
        <dsp:cNvSpPr/>
      </dsp:nvSpPr>
      <dsp:spPr>
        <a:xfrm>
          <a:off x="7729183" y="1045321"/>
          <a:ext cx="502982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502982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7968100" y="1045908"/>
        <a:ext cx="25149" cy="25149"/>
      </dsp:txXfrm>
    </dsp:sp>
    <dsp:sp modelId="{3D0F2B1E-76A4-4F2A-9EFB-13413F9A7820}">
      <dsp:nvSpPr>
        <dsp:cNvPr id="0" name=""/>
        <dsp:cNvSpPr/>
      </dsp:nvSpPr>
      <dsp:spPr>
        <a:xfrm>
          <a:off x="8232166" y="744119"/>
          <a:ext cx="1257456" cy="628728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8250581" y="762534"/>
        <a:ext cx="1220626" cy="591898"/>
      </dsp:txXfrm>
    </dsp:sp>
    <dsp:sp modelId="{24A38512-09C0-42D9-A243-B133093B4421}">
      <dsp:nvSpPr>
        <dsp:cNvPr id="0" name=""/>
        <dsp:cNvSpPr/>
      </dsp:nvSpPr>
      <dsp:spPr>
        <a:xfrm rot="2142401">
          <a:off x="5910523" y="1587599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6204749" y="1585275"/>
        <a:ext cx="30971" cy="30971"/>
      </dsp:txXfrm>
    </dsp:sp>
    <dsp:sp modelId="{DE4B1E18-4767-465E-BB06-DBC85B365333}">
      <dsp:nvSpPr>
        <dsp:cNvPr id="0" name=""/>
        <dsp:cNvSpPr/>
      </dsp:nvSpPr>
      <dsp:spPr>
        <a:xfrm>
          <a:off x="6471726" y="1467156"/>
          <a:ext cx="1257456" cy="62872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6490141" y="1485571"/>
        <a:ext cx="1220626" cy="591898"/>
      </dsp:txXfrm>
    </dsp:sp>
    <dsp:sp modelId="{AF9A9E4C-61F9-4886-9646-27B6EA1DC5F8}">
      <dsp:nvSpPr>
        <dsp:cNvPr id="0" name=""/>
        <dsp:cNvSpPr/>
      </dsp:nvSpPr>
      <dsp:spPr>
        <a:xfrm rot="3786494">
          <a:off x="1805858" y="2836037"/>
          <a:ext cx="1576788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1576788" y="13161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300" kern="1200"/>
        </a:p>
      </dsp:txBody>
      <dsp:txXfrm>
        <a:off x="2554832" y="2809779"/>
        <a:ext cx="78839" cy="78839"/>
      </dsp:txXfrm>
    </dsp:sp>
    <dsp:sp modelId="{849F0EE3-6335-4CAE-BF28-7C01514089B3}">
      <dsp:nvSpPr>
        <dsp:cNvPr id="0" name=""/>
        <dsp:cNvSpPr/>
      </dsp:nvSpPr>
      <dsp:spPr>
        <a:xfrm>
          <a:off x="2950848" y="2810706"/>
          <a:ext cx="1257456" cy="1483264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2987678" y="2847536"/>
        <a:ext cx="1183796" cy="1409604"/>
      </dsp:txXfrm>
    </dsp:sp>
    <dsp:sp modelId="{1BFE856D-DBAD-4E8A-8FDC-E890D1415D7E}">
      <dsp:nvSpPr>
        <dsp:cNvPr id="0" name=""/>
        <dsp:cNvSpPr/>
      </dsp:nvSpPr>
      <dsp:spPr>
        <a:xfrm rot="19457599">
          <a:off x="4150083" y="3358417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300" kern="1200"/>
        </a:p>
      </dsp:txBody>
      <dsp:txXfrm>
        <a:off x="4444310" y="3356093"/>
        <a:ext cx="30971" cy="30971"/>
      </dsp:txXfrm>
    </dsp:sp>
    <dsp:sp modelId="{E30FCCAC-2842-474A-8756-33026829D2A2}">
      <dsp:nvSpPr>
        <dsp:cNvPr id="0" name=""/>
        <dsp:cNvSpPr/>
      </dsp:nvSpPr>
      <dsp:spPr>
        <a:xfrm>
          <a:off x="4711287" y="2876455"/>
          <a:ext cx="1257456" cy="628728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4729702" y="2894870"/>
        <a:ext cx="1220626" cy="591898"/>
      </dsp:txXfrm>
    </dsp:sp>
    <dsp:sp modelId="{A5D8F5F1-BC32-4B00-BEF2-300111FFF47A}">
      <dsp:nvSpPr>
        <dsp:cNvPr id="0" name=""/>
        <dsp:cNvSpPr/>
      </dsp:nvSpPr>
      <dsp:spPr>
        <a:xfrm rot="18374331">
          <a:off x="5794810" y="2834527"/>
          <a:ext cx="850850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850850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6198964" y="2826417"/>
        <a:ext cx="42542" cy="42542"/>
      </dsp:txXfrm>
    </dsp:sp>
    <dsp:sp modelId="{18FB30C6-2743-4A52-BFFB-795E04A4FFAB}">
      <dsp:nvSpPr>
        <dsp:cNvPr id="0" name=""/>
        <dsp:cNvSpPr/>
      </dsp:nvSpPr>
      <dsp:spPr>
        <a:xfrm>
          <a:off x="6471726" y="2190194"/>
          <a:ext cx="1257456" cy="62872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6490141" y="2208609"/>
        <a:ext cx="1220626" cy="591898"/>
      </dsp:txXfrm>
    </dsp:sp>
    <dsp:sp modelId="{7644A231-76E6-413D-96FF-EDFC1A502252}">
      <dsp:nvSpPr>
        <dsp:cNvPr id="0" name=""/>
        <dsp:cNvSpPr/>
      </dsp:nvSpPr>
      <dsp:spPr>
        <a:xfrm>
          <a:off x="7729183" y="2491396"/>
          <a:ext cx="502982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502982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7968100" y="2491983"/>
        <a:ext cx="25149" cy="25149"/>
      </dsp:txXfrm>
    </dsp:sp>
    <dsp:sp modelId="{AB10A753-79A3-409A-9540-D6967990F9F3}">
      <dsp:nvSpPr>
        <dsp:cNvPr id="0" name=""/>
        <dsp:cNvSpPr/>
      </dsp:nvSpPr>
      <dsp:spPr>
        <a:xfrm>
          <a:off x="8232166" y="2190194"/>
          <a:ext cx="1257456" cy="628728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8250581" y="2208609"/>
        <a:ext cx="1220626" cy="591898"/>
      </dsp:txXfrm>
    </dsp:sp>
    <dsp:sp modelId="{3BFA27EE-7CE5-4E6F-B05B-F83700480545}">
      <dsp:nvSpPr>
        <dsp:cNvPr id="0" name=""/>
        <dsp:cNvSpPr/>
      </dsp:nvSpPr>
      <dsp:spPr>
        <a:xfrm rot="2302470">
          <a:off x="5899443" y="3376805"/>
          <a:ext cx="641584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41584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6204196" y="3373927"/>
        <a:ext cx="32079" cy="32079"/>
      </dsp:txXfrm>
    </dsp:sp>
    <dsp:sp modelId="{3CB3FAFD-A884-422E-924B-1083C032C2FD}">
      <dsp:nvSpPr>
        <dsp:cNvPr id="0" name=""/>
        <dsp:cNvSpPr/>
      </dsp:nvSpPr>
      <dsp:spPr>
        <a:xfrm>
          <a:off x="6471726" y="2986783"/>
          <a:ext cx="1257456" cy="1204662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6507009" y="3022066"/>
        <a:ext cx="1186890" cy="1134096"/>
      </dsp:txXfrm>
    </dsp:sp>
    <dsp:sp modelId="{A245F404-B777-482B-9798-562A9269BE80}">
      <dsp:nvSpPr>
        <dsp:cNvPr id="0" name=""/>
        <dsp:cNvSpPr/>
      </dsp:nvSpPr>
      <dsp:spPr>
        <a:xfrm rot="19457599">
          <a:off x="7670962" y="3395193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7965189" y="3392869"/>
        <a:ext cx="30971" cy="30971"/>
      </dsp:txXfrm>
    </dsp:sp>
    <dsp:sp modelId="{4CDB9DC9-D8BC-4F01-8B0A-F6131059A9AD}">
      <dsp:nvSpPr>
        <dsp:cNvPr id="0" name=""/>
        <dsp:cNvSpPr/>
      </dsp:nvSpPr>
      <dsp:spPr>
        <a:xfrm>
          <a:off x="8232166" y="2913231"/>
          <a:ext cx="1257456" cy="628728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8250581" y="2931646"/>
        <a:ext cx="1220626" cy="591898"/>
      </dsp:txXfrm>
    </dsp:sp>
    <dsp:sp modelId="{BB27BAF3-0DAD-4C14-BB7E-A83C0829D3D7}">
      <dsp:nvSpPr>
        <dsp:cNvPr id="0" name=""/>
        <dsp:cNvSpPr/>
      </dsp:nvSpPr>
      <dsp:spPr>
        <a:xfrm rot="2142401">
          <a:off x="7670962" y="3756712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7965189" y="3754388"/>
        <a:ext cx="30971" cy="30971"/>
      </dsp:txXfrm>
    </dsp:sp>
    <dsp:sp modelId="{46448DDB-71CE-40E3-8016-F9AC47CF3274}">
      <dsp:nvSpPr>
        <dsp:cNvPr id="0" name=""/>
        <dsp:cNvSpPr/>
      </dsp:nvSpPr>
      <dsp:spPr>
        <a:xfrm>
          <a:off x="8232166" y="3636269"/>
          <a:ext cx="1257456" cy="628728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Texts here</a:t>
          </a:r>
          <a:endParaRPr lang="en-PH" sz="2200" kern="1200" dirty="0"/>
        </a:p>
      </dsp:txBody>
      <dsp:txXfrm>
        <a:off x="8250581" y="3654684"/>
        <a:ext cx="1220626" cy="591898"/>
      </dsp:txXfrm>
    </dsp:sp>
    <dsp:sp modelId="{D13CAEBD-D4AC-49FD-B949-F933EBD5332D}">
      <dsp:nvSpPr>
        <dsp:cNvPr id="0" name=""/>
        <dsp:cNvSpPr/>
      </dsp:nvSpPr>
      <dsp:spPr>
        <a:xfrm rot="2142401">
          <a:off x="4150083" y="3719936"/>
          <a:ext cx="619425" cy="26323"/>
        </a:xfrm>
        <a:custGeom>
          <a:avLst/>
          <a:gdLst/>
          <a:ahLst/>
          <a:cxnLst/>
          <a:rect l="0" t="0" r="0" b="0"/>
          <a:pathLst>
            <a:path>
              <a:moveTo>
                <a:pt x="0" y="13161"/>
              </a:moveTo>
              <a:lnTo>
                <a:pt x="619425" y="13161"/>
              </a:lnTo>
            </a:path>
          </a:pathLst>
        </a:custGeom>
        <a:noFill/>
        <a:ln w="12700" cap="flat" cmpd="sng" algn="ctr">
          <a:solidFill>
            <a:schemeClr val="bg2">
              <a:lumMod val="50000"/>
            </a:schemeClr>
          </a:solidFill>
          <a:prstDash val="solid"/>
          <a:miter lim="800000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PH" sz="500" kern="1200"/>
        </a:p>
      </dsp:txBody>
      <dsp:txXfrm>
        <a:off x="4444310" y="3717612"/>
        <a:ext cx="30971" cy="30971"/>
      </dsp:txXfrm>
    </dsp:sp>
    <dsp:sp modelId="{4750C3E8-3716-4878-83E3-05F9D8A47DD4}">
      <dsp:nvSpPr>
        <dsp:cNvPr id="0" name=""/>
        <dsp:cNvSpPr/>
      </dsp:nvSpPr>
      <dsp:spPr>
        <a:xfrm>
          <a:off x="4711287" y="3599493"/>
          <a:ext cx="1257456" cy="628728"/>
        </a:xfrm>
        <a:prstGeom prst="roundRect">
          <a:avLst>
            <a:gd name="adj" fmla="val 10000"/>
          </a:avLst>
        </a:prstGeom>
        <a:solidFill>
          <a:schemeClr val="accent6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4729702" y="3617908"/>
        <a:ext cx="1220626" cy="5918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140A4-D5DD-4011-981B-1BEC0E1DC5D2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B86F1-7B63-497F-B408-EAAA5AD9BFC0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24168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599891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06479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980496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44882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11857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3348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846533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1753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276415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049553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24381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75000"/>
              </a:schemeClr>
            </a:gs>
            <a:gs pos="50000">
              <a:schemeClr val="bg1"/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P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P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10DD8-C6F7-4C11-93A2-9A64B7F83438}" type="datetimeFigureOut">
              <a:rPr lang="en-PH" smtClean="0"/>
              <a:t>11/20/2015</a:t>
            </a:fld>
            <a:endParaRPr lang="en-P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0BACD-8CD4-4EA0-A1BC-149D0E7187B8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7036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smtClean="0"/>
              <a:t>Organizational Chart</a:t>
            </a:r>
            <a:endParaRPr lang="en-PH" sz="6000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10127929"/>
              </p:ext>
            </p:extLst>
          </p:nvPr>
        </p:nvGraphicFramePr>
        <p:xfrm>
          <a:off x="838200" y="2005264"/>
          <a:ext cx="10680032" cy="4299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8782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36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Organizational Chart</vt:lpstr>
    </vt:vector>
  </TitlesOfParts>
  <Company>CPU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Yusuf</dc:creator>
  <cp:lastModifiedBy>user</cp:lastModifiedBy>
  <cp:revision>8</cp:revision>
  <dcterms:created xsi:type="dcterms:W3CDTF">2013-08-06T09:57:58Z</dcterms:created>
  <dcterms:modified xsi:type="dcterms:W3CDTF">2015-11-20T09:31:16Z</dcterms:modified>
</cp:coreProperties>
</file>