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-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order desig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432" y="-42775"/>
            <a:ext cx="3751568" cy="371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2169" y="253343"/>
            <a:ext cx="11471565" cy="1739347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Informal Roman" panose="030604020304060B0204" pitchFamily="66" charset="0"/>
              </a:rPr>
              <a:t>Certificate of completion award</a:t>
            </a:r>
            <a:endParaRPr lang="en-US" sz="4000" b="1" dirty="0">
              <a:solidFill>
                <a:schemeClr val="tx1"/>
              </a:solidFill>
              <a:latin typeface="Informal Roman" panose="030604020304060B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85951" y="2516366"/>
            <a:ext cx="9144000" cy="1309255"/>
          </a:xfrm>
        </p:spPr>
        <p:txBody>
          <a:bodyPr>
            <a:normAutofit/>
          </a:bodyPr>
          <a:lstStyle/>
          <a:p>
            <a:r>
              <a:rPr lang="en-US" sz="4800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Name of Awardee</a:t>
            </a:r>
            <a:endParaRPr lang="en-US" sz="4800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685951" y="4319099"/>
            <a:ext cx="9144000" cy="13092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Completion of the training on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________, at ________, 2017</a:t>
            </a:r>
            <a:endParaRPr lang="en-US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826320" y="5548745"/>
            <a:ext cx="9144000" cy="13092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________________________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Certifying officer signature</a:t>
            </a:r>
            <a:endParaRPr lang="en-US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7" name="Picture 2" descr="Image result for border desig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9464" y="-27712"/>
            <a:ext cx="3751568" cy="371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border desig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49465" y="3669633"/>
            <a:ext cx="3751568" cy="371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border desig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440432" y="3650053"/>
            <a:ext cx="3751568" cy="371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579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5</TotalTime>
  <Words>20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Bradley Hand ITC</vt:lpstr>
      <vt:lpstr>Brush Script MT</vt:lpstr>
      <vt:lpstr>Corbel</vt:lpstr>
      <vt:lpstr>Informal Roman</vt:lpstr>
      <vt:lpstr>Wingdings</vt:lpstr>
      <vt:lpstr>Banded</vt:lpstr>
      <vt:lpstr>Certificate of completion award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completion award</dc:title>
  <dc:creator>user</dc:creator>
  <cp:lastModifiedBy>user</cp:lastModifiedBy>
  <cp:revision>1</cp:revision>
  <dcterms:created xsi:type="dcterms:W3CDTF">2017-02-11T01:11:44Z</dcterms:created>
  <dcterms:modified xsi:type="dcterms:W3CDTF">2017-02-11T01:17:43Z</dcterms:modified>
</cp:coreProperties>
</file>