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media/image3.png" ContentType="image/png"/>
  <Override PartName="/ppt/media/image2.png" ContentType="image/png"/>
  <Override PartName="/ppt/media/image1.png" ContentType="image/png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182844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2743200" y="1759320"/>
            <a:ext cx="182844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368028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3680280" y="175932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5"/>
          <p:cNvSpPr>
            <a:spLocks noGrp="1"/>
          </p:cNvSpPr>
          <p:nvPr>
            <p:ph type="body"/>
          </p:nvPr>
        </p:nvSpPr>
        <p:spPr>
          <a:xfrm>
            <a:off x="2743200" y="175932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182844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2743200" y="1600200"/>
            <a:ext cx="182844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69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466440" y="1600200"/>
            <a:ext cx="381600" cy="304560"/>
          </a:xfrm>
          <a:prstGeom prst="rect">
            <a:avLst/>
          </a:prstGeom>
          <a:ln>
            <a:noFill/>
          </a:ln>
        </p:spPr>
      </p:pic>
      <p:pic>
        <p:nvPicPr>
          <p:cNvPr id="70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466440" y="1600200"/>
            <a:ext cx="381600" cy="304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38" name="PlaceHolder 2"/>
          <p:cNvSpPr>
            <a:spLocks noGrp="1"/>
          </p:cNvSpPr>
          <p:nvPr>
            <p:ph type="subTitle"/>
          </p:nvPr>
        </p:nvSpPr>
        <p:spPr>
          <a:xfrm>
            <a:off x="2743200" y="1296720"/>
            <a:ext cx="1828440" cy="9118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182844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89208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3680280" y="1600200"/>
            <a:ext cx="89208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2743200" y="175932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3680280" y="1600200"/>
            <a:ext cx="89208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892080" cy="30456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368028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3680280" y="175932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5160"/>
          </a:xfrm>
          <a:prstGeom prst="rect">
            <a:avLst/>
          </a:prstGeom>
        </p:spPr>
        <p:txBody>
          <a:bodyPr lIns="0" rIns="0" tIns="0" bIns="0" anchor="ctr"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3680280" y="1600200"/>
            <a:ext cx="89208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2743200" y="1759320"/>
            <a:ext cx="1828440" cy="145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7238880" y="6412320"/>
            <a:ext cx="1929960" cy="382320"/>
          </a:xfrm>
          <a:prstGeom prst="rect">
            <a:avLst/>
          </a:prstGeom>
          <a:noFill/>
          <a:ln>
            <a:noFill/>
          </a:ln>
        </p:spPr>
      </p:sp>
      <p:pic>
        <p:nvPicPr>
          <p:cNvPr id="1" name="Picture 1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640" cy="6856920"/>
          </a:xfrm>
          <a:prstGeom prst="rect">
            <a:avLst/>
          </a:prstGeom>
          <a:ln>
            <a:noFill/>
          </a:ln>
        </p:spPr>
      </p:pic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2743200" y="160020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LevelFATHER</a:t>
            </a:r>
            <a:endParaRPr/>
          </a:p>
        </p:txBody>
      </p:sp>
      <p:sp>
        <p:nvSpPr>
          <p:cNvPr id="3" name="PlaceHolder 3"/>
          <p:cNvSpPr>
            <a:spLocks noGrp="1"/>
          </p:cNvSpPr>
          <p:nvPr>
            <p:ph type="body"/>
          </p:nvPr>
        </p:nvSpPr>
        <p:spPr>
          <a:xfrm>
            <a:off x="2743200" y="464832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LevelMOTHER</a:t>
            </a:r>
            <a:endParaRPr/>
          </a:p>
        </p:txBody>
      </p:sp>
      <p:sp>
        <p:nvSpPr>
          <p:cNvPr id="4" name="PlaceHolder 4"/>
          <p:cNvSpPr>
            <a:spLocks noGrp="1"/>
          </p:cNvSpPr>
          <p:nvPr>
            <p:ph type="body"/>
          </p:nvPr>
        </p:nvSpPr>
        <p:spPr>
          <a:xfrm>
            <a:off x="4495680" y="83808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GF</a:t>
            </a:r>
            <a:endParaRPr/>
          </a:p>
        </p:txBody>
      </p:sp>
      <p:sp>
        <p:nvSpPr>
          <p:cNvPr id="5" name="PlaceHolder 5"/>
          <p:cNvSpPr>
            <a:spLocks noGrp="1"/>
          </p:cNvSpPr>
          <p:nvPr>
            <p:ph type="body"/>
          </p:nvPr>
        </p:nvSpPr>
        <p:spPr>
          <a:xfrm>
            <a:off x="4495680" y="5334120"/>
            <a:ext cx="190476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GM</a:t>
            </a:r>
            <a:endParaRPr/>
          </a:p>
        </p:txBody>
      </p:sp>
      <p:sp>
        <p:nvSpPr>
          <p:cNvPr id="6" name="PlaceHolder 6"/>
          <p:cNvSpPr>
            <a:spLocks noGrp="1"/>
          </p:cNvSpPr>
          <p:nvPr>
            <p:ph type="body"/>
          </p:nvPr>
        </p:nvSpPr>
        <p:spPr>
          <a:xfrm>
            <a:off x="4495680" y="236232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GM</a:t>
            </a:r>
            <a:endParaRPr/>
          </a:p>
        </p:txBody>
      </p:sp>
      <p:sp>
        <p:nvSpPr>
          <p:cNvPr id="7" name="PlaceHolder 7"/>
          <p:cNvSpPr>
            <a:spLocks noGrp="1"/>
          </p:cNvSpPr>
          <p:nvPr>
            <p:ph type="body"/>
          </p:nvPr>
        </p:nvSpPr>
        <p:spPr>
          <a:xfrm>
            <a:off x="4495680" y="388620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GF</a:t>
            </a:r>
            <a:endParaRPr/>
          </a:p>
        </p:txBody>
      </p:sp>
      <p:sp>
        <p:nvSpPr>
          <p:cNvPr id="8" name="PlaceHolder 8"/>
          <p:cNvSpPr>
            <a:spLocks noGrp="1"/>
          </p:cNvSpPr>
          <p:nvPr>
            <p:ph type="body"/>
          </p:nvPr>
        </p:nvSpPr>
        <p:spPr>
          <a:xfrm>
            <a:off x="6248520" y="457200"/>
            <a:ext cx="182844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GGF</a:t>
            </a:r>
            <a:endParaRPr/>
          </a:p>
        </p:txBody>
      </p:sp>
      <p:sp>
        <p:nvSpPr>
          <p:cNvPr id="9" name="PlaceHolder 9"/>
          <p:cNvSpPr>
            <a:spLocks noGrp="1"/>
          </p:cNvSpPr>
          <p:nvPr>
            <p:ph type="body"/>
          </p:nvPr>
        </p:nvSpPr>
        <p:spPr>
          <a:xfrm>
            <a:off x="6248520" y="1251720"/>
            <a:ext cx="1828440" cy="2721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GGM</a:t>
            </a:r>
            <a:endParaRPr/>
          </a:p>
        </p:txBody>
      </p:sp>
      <p:sp>
        <p:nvSpPr>
          <p:cNvPr id="10" name="PlaceHolder 10"/>
          <p:cNvSpPr>
            <a:spLocks noGrp="1"/>
          </p:cNvSpPr>
          <p:nvPr>
            <p:ph type="body"/>
          </p:nvPr>
        </p:nvSpPr>
        <p:spPr>
          <a:xfrm>
            <a:off x="6248520" y="5018400"/>
            <a:ext cx="1828440" cy="23904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GGF</a:t>
            </a:r>
            <a:endParaRPr/>
          </a:p>
        </p:txBody>
      </p:sp>
      <p:sp>
        <p:nvSpPr>
          <p:cNvPr id="11" name="PlaceHolder 11"/>
          <p:cNvSpPr>
            <a:spLocks noGrp="1"/>
          </p:cNvSpPr>
          <p:nvPr>
            <p:ph type="body"/>
          </p:nvPr>
        </p:nvSpPr>
        <p:spPr>
          <a:xfrm>
            <a:off x="6248520" y="5809320"/>
            <a:ext cx="1828440" cy="28620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GGM</a:t>
            </a:r>
            <a:endParaRPr/>
          </a:p>
        </p:txBody>
      </p:sp>
      <p:sp>
        <p:nvSpPr>
          <p:cNvPr id="12" name="PlaceHolder 12"/>
          <p:cNvSpPr>
            <a:spLocks noGrp="1"/>
          </p:cNvSpPr>
          <p:nvPr>
            <p:ph type="body"/>
          </p:nvPr>
        </p:nvSpPr>
        <p:spPr>
          <a:xfrm>
            <a:off x="990720" y="3177720"/>
            <a:ext cx="1828440" cy="25128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LevelFIRST LAST</a:t>
            </a:r>
            <a:endParaRPr/>
          </a:p>
        </p:txBody>
      </p:sp>
      <p:sp>
        <p:nvSpPr>
          <p:cNvPr id="13" name="PlaceHolder 13"/>
          <p:cNvSpPr>
            <a:spLocks noGrp="1"/>
          </p:cNvSpPr>
          <p:nvPr>
            <p:ph type="body"/>
          </p:nvPr>
        </p:nvSpPr>
        <p:spPr>
          <a:xfrm>
            <a:off x="990720" y="3429000"/>
            <a:ext cx="1676160" cy="3045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14" name="CustomShape 14"/>
          <p:cNvSpPr/>
          <p:nvPr/>
        </p:nvSpPr>
        <p:spPr>
          <a:xfrm>
            <a:off x="533520" y="533520"/>
            <a:ext cx="2971440" cy="4561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en-IN" sz="2400">
                <a:solidFill>
                  <a:srgbClr val="878983"/>
                </a:solidFill>
                <a:latin typeface="Palatino"/>
              </a:rPr>
              <a:t>FAMILY TREE </a:t>
            </a:r>
            <a:r>
              <a:rPr i="1" lang="en-IN" sz="2400">
                <a:solidFill>
                  <a:srgbClr val="878983"/>
                </a:solidFill>
                <a:latin typeface="Palatino"/>
              </a:rPr>
              <a:t>of</a:t>
            </a:r>
            <a:endParaRPr/>
          </a:p>
        </p:txBody>
      </p:sp>
      <p:sp>
        <p:nvSpPr>
          <p:cNvPr id="15" name="PlaceHolder 15"/>
          <p:cNvSpPr>
            <a:spLocks noGrp="1"/>
          </p:cNvSpPr>
          <p:nvPr>
            <p:ph type="body"/>
          </p:nvPr>
        </p:nvSpPr>
        <p:spPr>
          <a:xfrm>
            <a:off x="533520" y="838080"/>
            <a:ext cx="3657240" cy="60912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lang="en-US" sz="3600">
                <a:solidFill>
                  <a:srgbClr val="4c4c4c"/>
                </a:solidFill>
                <a:latin typeface="Palatino"/>
              </a:rPr>
              <a:t>Seventh Outline LevelFirst Last</a:t>
            </a:r>
            <a:endParaRPr/>
          </a:p>
        </p:txBody>
      </p:sp>
      <p:sp>
        <p:nvSpPr>
          <p:cNvPr id="16" name="CustomShape 16"/>
          <p:cNvSpPr/>
          <p:nvPr/>
        </p:nvSpPr>
        <p:spPr>
          <a:xfrm>
            <a:off x="457200" y="6400800"/>
            <a:ext cx="533160" cy="257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en-IN" sz="1100">
                <a:solidFill>
                  <a:srgbClr val="878983"/>
                </a:solidFill>
                <a:latin typeface="Palatino"/>
              </a:rPr>
              <a:t>By:</a:t>
            </a:r>
            <a:endParaRPr/>
          </a:p>
        </p:txBody>
      </p:sp>
      <p:sp>
        <p:nvSpPr>
          <p:cNvPr id="17" name="PlaceHolder 17"/>
          <p:cNvSpPr>
            <a:spLocks noGrp="1"/>
          </p:cNvSpPr>
          <p:nvPr>
            <p:ph type="body"/>
          </p:nvPr>
        </p:nvSpPr>
        <p:spPr>
          <a:xfrm>
            <a:off x="762120" y="6400800"/>
            <a:ext cx="1828440" cy="25128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100">
                <a:solidFill>
                  <a:srgbClr val="7f7e7b"/>
                </a:solidFill>
                <a:latin typeface="Palatino"/>
              </a:rPr>
              <a:t>Seventh Outline LevelYour Name</a:t>
            </a:r>
            <a:endParaRPr/>
          </a:p>
        </p:txBody>
      </p:sp>
      <p:sp>
        <p:nvSpPr>
          <p:cNvPr id="18" name="PlaceHolder 18"/>
          <p:cNvSpPr>
            <a:spLocks noGrp="1"/>
          </p:cNvSpPr>
          <p:nvPr>
            <p:ph type="body"/>
          </p:nvPr>
        </p:nvSpPr>
        <p:spPr>
          <a:xfrm>
            <a:off x="6248520" y="1970640"/>
            <a:ext cx="1828440" cy="23904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GGF</a:t>
            </a:r>
            <a:endParaRPr/>
          </a:p>
        </p:txBody>
      </p:sp>
      <p:sp>
        <p:nvSpPr>
          <p:cNvPr id="19" name="PlaceHolder 19"/>
          <p:cNvSpPr>
            <a:spLocks noGrp="1"/>
          </p:cNvSpPr>
          <p:nvPr>
            <p:ph type="body"/>
          </p:nvPr>
        </p:nvSpPr>
        <p:spPr>
          <a:xfrm>
            <a:off x="6248520" y="2732400"/>
            <a:ext cx="1828440" cy="23904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LevelPATERNAL GGM</a:t>
            </a:r>
            <a:endParaRPr/>
          </a:p>
        </p:txBody>
      </p:sp>
      <p:sp>
        <p:nvSpPr>
          <p:cNvPr id="20" name="PlaceHolder 20"/>
          <p:cNvSpPr>
            <a:spLocks noGrp="1"/>
          </p:cNvSpPr>
          <p:nvPr>
            <p:ph type="body"/>
          </p:nvPr>
        </p:nvSpPr>
        <p:spPr>
          <a:xfrm>
            <a:off x="6248520" y="3494520"/>
            <a:ext cx="1828440" cy="23904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GGF</a:t>
            </a:r>
            <a:endParaRPr/>
          </a:p>
        </p:txBody>
      </p:sp>
      <p:sp>
        <p:nvSpPr>
          <p:cNvPr id="21" name="PlaceHolder 21"/>
          <p:cNvSpPr>
            <a:spLocks noGrp="1"/>
          </p:cNvSpPr>
          <p:nvPr>
            <p:ph type="body"/>
          </p:nvPr>
        </p:nvSpPr>
        <p:spPr>
          <a:xfrm>
            <a:off x="6248520" y="4267080"/>
            <a:ext cx="1828440" cy="23904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lang="en-US" sz="1100">
                <a:solidFill>
                  <a:srgbClr val="7f7e7b"/>
                </a:solidFill>
                <a:latin typeface="Palatino"/>
              </a:rPr>
              <a:t>Seventh Outline LevelMATERNAL GGM</a:t>
            </a:r>
            <a:endParaRPr/>
          </a:p>
        </p:txBody>
      </p:sp>
      <p:sp>
        <p:nvSpPr>
          <p:cNvPr id="22" name="PlaceHolder 22"/>
          <p:cNvSpPr>
            <a:spLocks noGrp="1"/>
          </p:cNvSpPr>
          <p:nvPr>
            <p:ph type="body"/>
          </p:nvPr>
        </p:nvSpPr>
        <p:spPr>
          <a:xfrm>
            <a:off x="4495680" y="112788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3" name="PlaceHolder 23"/>
          <p:cNvSpPr>
            <a:spLocks noGrp="1"/>
          </p:cNvSpPr>
          <p:nvPr>
            <p:ph type="body"/>
          </p:nvPr>
        </p:nvSpPr>
        <p:spPr>
          <a:xfrm>
            <a:off x="4495680" y="265176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4" name="PlaceHolder 24"/>
          <p:cNvSpPr>
            <a:spLocks noGrp="1"/>
          </p:cNvSpPr>
          <p:nvPr>
            <p:ph type="body"/>
          </p:nvPr>
        </p:nvSpPr>
        <p:spPr>
          <a:xfrm>
            <a:off x="4495680" y="417564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5" name="PlaceHolder 25"/>
          <p:cNvSpPr>
            <a:spLocks noGrp="1"/>
          </p:cNvSpPr>
          <p:nvPr>
            <p:ph type="body"/>
          </p:nvPr>
        </p:nvSpPr>
        <p:spPr>
          <a:xfrm>
            <a:off x="4495680" y="563868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6" name="PlaceHolder 26"/>
          <p:cNvSpPr>
            <a:spLocks noGrp="1"/>
          </p:cNvSpPr>
          <p:nvPr>
            <p:ph type="body"/>
          </p:nvPr>
        </p:nvSpPr>
        <p:spPr>
          <a:xfrm>
            <a:off x="6248520" y="74664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7" name="PlaceHolder 27"/>
          <p:cNvSpPr>
            <a:spLocks noGrp="1"/>
          </p:cNvSpPr>
          <p:nvPr>
            <p:ph type="body"/>
          </p:nvPr>
        </p:nvSpPr>
        <p:spPr>
          <a:xfrm>
            <a:off x="6248520" y="152388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8" name="PlaceHolder 28"/>
          <p:cNvSpPr>
            <a:spLocks noGrp="1"/>
          </p:cNvSpPr>
          <p:nvPr>
            <p:ph type="body"/>
          </p:nvPr>
        </p:nvSpPr>
        <p:spPr>
          <a:xfrm>
            <a:off x="6248520" y="220968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29" name="PlaceHolder 29"/>
          <p:cNvSpPr>
            <a:spLocks noGrp="1"/>
          </p:cNvSpPr>
          <p:nvPr>
            <p:ph type="body"/>
          </p:nvPr>
        </p:nvSpPr>
        <p:spPr>
          <a:xfrm>
            <a:off x="6248520" y="303264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0" name="PlaceHolder 30"/>
          <p:cNvSpPr>
            <a:spLocks noGrp="1"/>
          </p:cNvSpPr>
          <p:nvPr>
            <p:ph type="body"/>
          </p:nvPr>
        </p:nvSpPr>
        <p:spPr>
          <a:xfrm>
            <a:off x="6248520" y="373392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1" name="PlaceHolder 31"/>
          <p:cNvSpPr>
            <a:spLocks noGrp="1"/>
          </p:cNvSpPr>
          <p:nvPr>
            <p:ph type="body"/>
          </p:nvPr>
        </p:nvSpPr>
        <p:spPr>
          <a:xfrm>
            <a:off x="6248520" y="457200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2" name="PlaceHolder 32"/>
          <p:cNvSpPr>
            <a:spLocks noGrp="1"/>
          </p:cNvSpPr>
          <p:nvPr>
            <p:ph type="body"/>
          </p:nvPr>
        </p:nvSpPr>
        <p:spPr>
          <a:xfrm>
            <a:off x="6248520" y="525780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3" name="PlaceHolder 33"/>
          <p:cNvSpPr>
            <a:spLocks noGrp="1"/>
          </p:cNvSpPr>
          <p:nvPr>
            <p:ph type="body"/>
          </p:nvPr>
        </p:nvSpPr>
        <p:spPr>
          <a:xfrm>
            <a:off x="6248520" y="608076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4" name="PlaceHolder 34"/>
          <p:cNvSpPr>
            <a:spLocks noGrp="1"/>
          </p:cNvSpPr>
          <p:nvPr>
            <p:ph type="body"/>
          </p:nvPr>
        </p:nvSpPr>
        <p:spPr>
          <a:xfrm>
            <a:off x="2743200" y="188964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5" name="PlaceHolder 35"/>
          <p:cNvSpPr>
            <a:spLocks noGrp="1"/>
          </p:cNvSpPr>
          <p:nvPr>
            <p:ph type="body"/>
          </p:nvPr>
        </p:nvSpPr>
        <p:spPr>
          <a:xfrm>
            <a:off x="2743200" y="4937760"/>
            <a:ext cx="1676160" cy="243360"/>
          </a:xfrm>
          <a:prstGeom prst="rect">
            <a:avLst/>
          </a:prstGeom>
        </p:spPr>
        <p:txBody>
          <a:bodyPr/>
          <a:p>
            <a:pPr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Sixth Outline Level</a:t>
            </a:r>
            <a:endParaRPr/>
          </a:p>
          <a:p>
            <a:pPr>
              <a:lnSpc>
                <a:spcPct val="100000"/>
              </a:lnSpc>
            </a:pPr>
            <a:r>
              <a:rPr b="1" i="1" lang="en-US" sz="1000">
                <a:solidFill>
                  <a:srgbClr val="7f7e7b"/>
                </a:solidFill>
                <a:latin typeface="Palatino"/>
              </a:rPr>
              <a:t>Seventh Outline LevelBorn ~ Died</a:t>
            </a:r>
            <a:endParaRPr/>
          </a:p>
        </p:txBody>
      </p:sp>
      <p:sp>
        <p:nvSpPr>
          <p:cNvPr id="36" name="PlaceHolder 36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lang="en-US">
                <a:latin typeface="Calibri"/>
              </a:rPr>
              <a:t>Click to edit the title text format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Shape 1"/>
          <p:cNvSpPr txBox="1"/>
          <p:nvPr/>
        </p:nvSpPr>
        <p:spPr>
          <a:xfrm>
            <a:off x="2743200" y="160020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2" name="TextShape 2"/>
          <p:cNvSpPr txBox="1"/>
          <p:nvPr/>
        </p:nvSpPr>
        <p:spPr>
          <a:xfrm>
            <a:off x="2743200" y="464832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3" name="TextShape 3"/>
          <p:cNvSpPr txBox="1"/>
          <p:nvPr/>
        </p:nvSpPr>
        <p:spPr>
          <a:xfrm>
            <a:off x="4495680" y="83808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4" name="TextShape 4"/>
          <p:cNvSpPr txBox="1"/>
          <p:nvPr/>
        </p:nvSpPr>
        <p:spPr>
          <a:xfrm>
            <a:off x="4495680" y="5334120"/>
            <a:ext cx="190476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5" name="TextShape 5"/>
          <p:cNvSpPr txBox="1"/>
          <p:nvPr/>
        </p:nvSpPr>
        <p:spPr>
          <a:xfrm>
            <a:off x="4495680" y="236232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6" name="TextShape 6"/>
          <p:cNvSpPr txBox="1"/>
          <p:nvPr/>
        </p:nvSpPr>
        <p:spPr>
          <a:xfrm>
            <a:off x="4495680" y="388620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7" name="TextShape 7"/>
          <p:cNvSpPr txBox="1"/>
          <p:nvPr/>
        </p:nvSpPr>
        <p:spPr>
          <a:xfrm>
            <a:off x="6248520" y="457200"/>
            <a:ext cx="182844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8" name="TextShape 8"/>
          <p:cNvSpPr txBox="1"/>
          <p:nvPr/>
        </p:nvSpPr>
        <p:spPr>
          <a:xfrm>
            <a:off x="6248520" y="1251720"/>
            <a:ext cx="1828440" cy="2721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79" name="TextShape 9"/>
          <p:cNvSpPr txBox="1"/>
          <p:nvPr/>
        </p:nvSpPr>
        <p:spPr>
          <a:xfrm>
            <a:off x="6248520" y="5018400"/>
            <a:ext cx="1828440" cy="2390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0" name="TextShape 10"/>
          <p:cNvSpPr txBox="1"/>
          <p:nvPr/>
        </p:nvSpPr>
        <p:spPr>
          <a:xfrm>
            <a:off x="6248520" y="5809320"/>
            <a:ext cx="1828440" cy="28620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1" name="TextShape 11"/>
          <p:cNvSpPr txBox="1"/>
          <p:nvPr/>
        </p:nvSpPr>
        <p:spPr>
          <a:xfrm>
            <a:off x="990720" y="3177720"/>
            <a:ext cx="1828440" cy="25128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2" name="TextShape 12"/>
          <p:cNvSpPr txBox="1"/>
          <p:nvPr/>
        </p:nvSpPr>
        <p:spPr>
          <a:xfrm>
            <a:off x="990720" y="3429000"/>
            <a:ext cx="1676160" cy="3045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3" name="TextShape 13"/>
          <p:cNvSpPr txBox="1"/>
          <p:nvPr/>
        </p:nvSpPr>
        <p:spPr>
          <a:xfrm>
            <a:off x="533520" y="838080"/>
            <a:ext cx="3657240" cy="60912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4" name="TextShape 14"/>
          <p:cNvSpPr txBox="1"/>
          <p:nvPr/>
        </p:nvSpPr>
        <p:spPr>
          <a:xfrm>
            <a:off x="762120" y="6400800"/>
            <a:ext cx="1828440" cy="25128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5" name="TextShape 15"/>
          <p:cNvSpPr txBox="1"/>
          <p:nvPr/>
        </p:nvSpPr>
        <p:spPr>
          <a:xfrm>
            <a:off x="6248520" y="1970640"/>
            <a:ext cx="1828440" cy="2390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6" name="TextShape 16"/>
          <p:cNvSpPr txBox="1"/>
          <p:nvPr/>
        </p:nvSpPr>
        <p:spPr>
          <a:xfrm>
            <a:off x="6248520" y="2732400"/>
            <a:ext cx="1828440" cy="2390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7" name="TextShape 17"/>
          <p:cNvSpPr txBox="1"/>
          <p:nvPr/>
        </p:nvSpPr>
        <p:spPr>
          <a:xfrm>
            <a:off x="6248520" y="3494520"/>
            <a:ext cx="1828440" cy="2390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8" name="TextShape 18"/>
          <p:cNvSpPr txBox="1"/>
          <p:nvPr/>
        </p:nvSpPr>
        <p:spPr>
          <a:xfrm>
            <a:off x="6248520" y="4267080"/>
            <a:ext cx="1828440" cy="23904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89" name="TextShape 19"/>
          <p:cNvSpPr txBox="1"/>
          <p:nvPr/>
        </p:nvSpPr>
        <p:spPr>
          <a:xfrm>
            <a:off x="4495680" y="112788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0" name="TextShape 20"/>
          <p:cNvSpPr txBox="1"/>
          <p:nvPr/>
        </p:nvSpPr>
        <p:spPr>
          <a:xfrm>
            <a:off x="4495680" y="265176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1" name="TextShape 21"/>
          <p:cNvSpPr txBox="1"/>
          <p:nvPr/>
        </p:nvSpPr>
        <p:spPr>
          <a:xfrm>
            <a:off x="4495680" y="417564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2" name="TextShape 22"/>
          <p:cNvSpPr txBox="1"/>
          <p:nvPr/>
        </p:nvSpPr>
        <p:spPr>
          <a:xfrm>
            <a:off x="4495680" y="563868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3" name="TextShape 23"/>
          <p:cNvSpPr txBox="1"/>
          <p:nvPr/>
        </p:nvSpPr>
        <p:spPr>
          <a:xfrm>
            <a:off x="6248520" y="74664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4" name="TextShape 24"/>
          <p:cNvSpPr txBox="1"/>
          <p:nvPr/>
        </p:nvSpPr>
        <p:spPr>
          <a:xfrm>
            <a:off x="6248520" y="152388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5" name="TextShape 25"/>
          <p:cNvSpPr txBox="1"/>
          <p:nvPr/>
        </p:nvSpPr>
        <p:spPr>
          <a:xfrm>
            <a:off x="6248520" y="220968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6" name="TextShape 26"/>
          <p:cNvSpPr txBox="1"/>
          <p:nvPr/>
        </p:nvSpPr>
        <p:spPr>
          <a:xfrm>
            <a:off x="6248520" y="303264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7" name="TextShape 27"/>
          <p:cNvSpPr txBox="1"/>
          <p:nvPr/>
        </p:nvSpPr>
        <p:spPr>
          <a:xfrm>
            <a:off x="6248520" y="373392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8" name="TextShape 28"/>
          <p:cNvSpPr txBox="1"/>
          <p:nvPr/>
        </p:nvSpPr>
        <p:spPr>
          <a:xfrm>
            <a:off x="6248520" y="457200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99" name="TextShape 29"/>
          <p:cNvSpPr txBox="1"/>
          <p:nvPr/>
        </p:nvSpPr>
        <p:spPr>
          <a:xfrm>
            <a:off x="6248520" y="525780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00" name="TextShape 30"/>
          <p:cNvSpPr txBox="1"/>
          <p:nvPr/>
        </p:nvSpPr>
        <p:spPr>
          <a:xfrm>
            <a:off x="6248520" y="608076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01" name="TextShape 31"/>
          <p:cNvSpPr txBox="1"/>
          <p:nvPr/>
        </p:nvSpPr>
        <p:spPr>
          <a:xfrm>
            <a:off x="2743200" y="188964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  <p:sp>
        <p:nvSpPr>
          <p:cNvPr id="102" name="TextShape 32"/>
          <p:cNvSpPr txBox="1"/>
          <p:nvPr/>
        </p:nvSpPr>
        <p:spPr>
          <a:xfrm>
            <a:off x="2743200" y="4937760"/>
            <a:ext cx="1676160" cy="243360"/>
          </a:xfrm>
          <a:prstGeom prst="rect">
            <a:avLst/>
          </a:prstGeom>
        </p:spPr>
        <p:txBody>
          <a:bodyPr/>
          <a:p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